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56" r:id="rId5"/>
    <p:sldId id="257" r:id="rId6"/>
    <p:sldId id="259" r:id="rId7"/>
    <p:sldId id="262" r:id="rId8"/>
    <p:sldId id="263" r:id="rId9"/>
    <p:sldId id="268" r:id="rId10"/>
    <p:sldId id="269" r:id="rId11"/>
    <p:sldId id="271" r:id="rId12"/>
    <p:sldId id="266" r:id="rId13"/>
    <p:sldId id="260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F10E03E-BD21-40D5-B950-252AC35B13F6}" v="23" dt="2022-12-02T04:11:15.5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45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1:59:37.56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2:05:57.5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551 0 24575,'2'19'0,"0"0"0,10 36 0,-4-20 0,2 12 0,2 0 0,2 0 0,3-2 0,28 60 0,-27-70 0,-1 0 0,22 72 0,-31-88 0,0-1 0,2 0 0,0-1 0,0 0 0,2 0 0,0-2 0,28 30 0,-10-11 0,-23-26 0,6 7 0,0 1 0,1-2 0,18 15 0,-26-24 0,0-1 0,1 0 0,0-1 0,0 1 0,0-1 0,0 0 0,0-1 0,1 0 0,-1 0 0,1-1 0,11 2 0,-3-2 0,-2 1 0,-1-1 0,1-1 0,-1 0 0,26-3 0,-36 2 0,0 0 0,0 1 0,-1-1 0,1 0 0,0 0 0,0-1 0,-1 1 0,1-1 0,-1 1 0,1-1 0,-1 0 0,1 0 0,-1 0 0,0 0 0,0 0 0,0 0 0,0-1 0,-1 1 0,1-1 0,-1 1 0,1-1 0,-1 0 0,0 1 0,0-1 0,0 0 0,0 0 0,0-4 0,5-41 0,-3 0 0,-1-1 0,-3 1 0,-7-51 0,6 92 0,1 0 0,-1-1 0,0 1 0,0 0 0,-1 0 0,-6-12 0,9 18 0,-1 0 0,1 0 0,-1 0 0,0 0 0,1 0 0,-1 0 0,0 0 0,0 0 0,0 1 0,0-1 0,1 0 0,-1 1 0,0-1 0,0 0 0,0 1 0,0 0 0,0-1 0,0 1 0,-1-1 0,-1 1 0,2 0 0,0 1 0,-1-1 0,1 0 0,0 1 0,-1 0 0,1-1 0,0 1 0,0 0 0,-1 0 0,1 0 0,0 0 0,0 0 0,0 0 0,0 0 0,0 0 0,1 0 0,-1 0 0,0 1 0,0-1 0,1 0 0,-2 3 0,-2 5 0,0 0 0,1 1 0,0 0 0,0 0 0,1 0 0,0 0 0,0 16 0,1 74 0,2-88 0,-1 2 0,0-1 0,1 1 0,1 0 0,1 0 0,0-1 0,0 1 0,2-1 0,-1 0 0,2 0 0,0-1 0,0 1 0,1-1 0,0-1 0,1 1 0,1-1 0,0-1 0,0 0 0,1 0 0,0 0 0,1-1 0,0-1 0,0 0 0,20 10 0,-30-18 0,13 7 0,-1-1 0,0 1 0,0 1 0,0 0 0,11 11 0,-23-18 0,1 0 0,0 1 0,-1 0 0,1-1 0,-1 1 0,1 0 0,-1-1 0,0 1 0,0 0 0,0 0 0,0 0 0,0 0 0,0 0 0,0 0 0,-1 1 0,1-1 0,-1 0 0,0 0 0,1 0 0,-1 1 0,0-1 0,0 0 0,0 0 0,-1 0 0,1 1 0,-1-1 0,1 0 0,-1 0 0,0 0 0,1 0 0,-1 0 0,0 0 0,0 0 0,-1 0 0,1 0 0,0 0 0,-1-1 0,1 1 0,-1 0 0,1-1 0,-1 1 0,-3 1 0,-6 7 0,0-1 0,0-1 0,-1 0 0,0 0 0,0-1 0,-1 0 0,0-2 0,0 1 0,-23 5 0,26-9 0,0 0 0,-1-1 0,1 0 0,0-1 0,-1 0 0,1 0 0,0-1 0,0-1 0,0 0 0,-1 0 0,2-1 0,-1 0 0,0-1 0,-10-5 0,-50-25 0,-161-90 0,225 120 0,1 0 0,0 0 0,-1-1 0,1 0 0,1 0 0,-1 0 0,1-1 0,0 1 0,0-1 0,0 0 0,1 0 0,-4-11 0,-2-7 0,2-1 0,-6-30 0,-10-33 0,12 63 0,-1 2 0,-1-1 0,-1 1 0,-22-28 0,-76-77 0,67 86 0,-1 1 0,-69-44 0,48 36 0,42 29 0,13 10 0,0 0 0,0 1 0,0 1 0,-1-1 0,-1 2 0,1 0 0,-30-10 0,43 17 0,-1 0 0,0-1 0,0 1 0,0 0 0,0 0 0,0 0 0,0 0 0,0 0 0,0 0 0,0 0 0,0 0 0,0 0 0,0 0 0,0 0 0,1 1 0,-1-1 0,0 0 0,0 1 0,0-1 0,0 1 0,0-1 0,1 1 0,-1-1 0,0 1 0,0-1 0,1 1 0,-1 0 0,0 0 0,1-1 0,-1 2 0,0 0 0,1 0 0,-1 0 0,1-1 0,0 1 0,0 0 0,0 0 0,0 0 0,0 0 0,0 0 0,1 0 0,-1 0 0,1 0 0,0 3 0,4 5 0,-1 1 0,1-1 0,12 18 0,-7-12 0,-4-8 0,-1 0 0,1 0 0,1 0 0,10 10 0,-16-17 0,-1-1 0,0 0 0,1 0 0,-1 1 0,1-1 0,-1 0 0,0 0 0,1 0 0,-1 0 0,1 1 0,-1-1 0,0 0 0,1 0 0,-1 0 0,1 0 0,-1 0 0,1 0 0,-1 0 0,0 0 0,1 0 0,-1 0 0,1-1 0,-1 1 0,0 0 0,1 0 0,-1 0 0,1 0 0,-1-1 0,0 1 0,1 0 0,-1 0 0,0-1 0,1 1 0,-1 0 0,0-1 0,1 1 0,-1 0 0,0-1 0,0 1 0,0 0 0,1-1 0,-1 1 0,0 0 0,0-1 0,0 1 0,0-1 0,0 1 0,1 0 0,-1-1 0,0 1 0,0-1 0,0 1 0,0-1 0,0 1 0,-1-1 0,4-27 0,-3 4 0,-2 0 0,-6-36 0,6 50 0,0 0 0,-1 1 0,0-1 0,0 1 0,-1-1 0,0 1 0,-1 1 0,-10-17 0,14 24 0,0 0 0,1-1 0,-1 1 0,0 0 0,0 0 0,0 0 0,0 0 0,0 0 0,0 0 0,-1 0 0,1 0 0,0 1 0,0-1 0,-1 0 0,1 1 0,0-1 0,-1 1 0,1-1 0,0 1 0,-1 0 0,1 0 0,-1-1 0,1 1 0,-1 0 0,1 0 0,0 0 0,-1 1 0,-1-1 0,1 1 0,0 1 0,0-1 0,0 1 0,1-1 0,-1 1 0,0 0 0,1 0 0,-1-1 0,1 1 0,-1 0 0,1 0 0,0 1 0,0-1 0,0 0 0,-1 3 0,-2 5 0,1 1 0,0 0 0,1 0 0,0 0 0,0 1 0,1 14 0,2-19 0,0 0 0,0 0 0,1 0 0,0-1 0,0 1 0,1-1 0,0 1 0,0-1 0,6 9 0,44 53 0,-8-11 0,44 94 0,-65-105 0,2-1 0,2-1 0,2-2 0,61 67 0,140 95 0,-212-185 0,0 0 0,-2 1 0,0 1 0,14 25 0,-10-17 0,-2 1 0,-2 1 0,-1 0 0,-1 1 0,12 39 0,14 31 0,-31-84 22,0-1 0,2-1-1,-1 0 1,2-1 0,26 26-1,-23-25-320,-1 0 0,0 1 0,-1 1 0,13 22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9T06:05:21.09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1612 24575,'7'0'0,"-1"-1"0,1 1 0,-1-2 0,1 1 0,-1-1 0,0 0 0,0 0 0,0 0 0,0-1 0,0 0 0,-1-1 0,1 1 0,-1-1 0,0 0 0,0 0 0,0 0 0,0-1 0,-1 0 0,0 0 0,4-5 0,7-13 0,-1-1 0,0 0 0,14-39 0,-10 22 0,67-165 0,-72 166 0,-1 0 0,-2 0 0,6-56 0,-13-152 0,-6 129 0,3-284 0,1 391 0,0 0 0,1-1 0,0 1 0,1 0 0,0 0 0,1 0 0,7-17 0,-8 24 0,0-1 0,0 1 0,0 0 0,1 0 0,0 0 0,0 0 0,8-6 0,-10 9 0,1 0 0,-1 0 0,1 0 0,-1 1 0,1 0 0,0-1 0,0 1 0,0 0 0,0 0 0,0 0 0,0 1 0,0-1 0,0 1 0,0 0 0,0 0 0,3 0 0,-4 0 0,0 0 0,0 1 0,0-1 0,0 1 0,0-1 0,0 1 0,0 0 0,0 0 0,-1 0 0,1 0 0,0 0 0,-1 0 0,1 0 0,0 1 0,-1-1 0,0 1 0,1-1 0,-1 1 0,0-1 0,1 3 0,17 40 0,-8-14 0,-5-18 0,-1 1 0,-1-1 0,0 1 0,-1 0 0,0 0 0,-1 0 0,-1 0 0,1 20 0,-4 9 0,-9 56 0,-1 33 0,13-21 0,-2 82 0,-2-176 0,0-1 0,-1 0 0,0 0 0,-13 27 0,-7 26 0,-23 98 0,44-156 0,1 0 0,0 0 0,0-1 0,1 1 0,1 0 0,-1 0 0,2 0 0,1 14 0,-1-20 0,0 1 0,0-1 0,0 0 0,1 0 0,0 0 0,0 0 0,0 0 0,0 0 0,0 0 0,1-1 0,0 1 0,0-1 0,0 0 0,0 0 0,0 0 0,0 0 0,1 0 0,0-1 0,-1 1 0,9 3 0,-11-6 0,0 1 0,1 0 0,-1-1 0,0 1 0,1-1 0,-1 0 0,0 1 0,1-1 0,-1 0 0,1 0 0,-1 0 0,0 0 0,1 0 0,-1 0 0,1 0 0,-1 0 0,0-1 0,1 1 0,-1-1 0,0 1 0,1-1 0,-1 1 0,0-1 0,0 0 0,1 1 0,-1-1 0,0 0 0,0 0 0,0 0 0,0 0 0,0 0 0,0 0 0,0 0 0,-1 0 0,1 0 0,0-1 0,-1 1 0,1 0 0,0-1 0,0-2 0,2-6 0,0-1 0,0 1 0,-1-1 0,0-15 0,1 7 0,3-36-682,-2-95-1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1:59:38.36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22 24575,'0'126'-8191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1:59:39.24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104 0 24575,'126'0'-8191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1:59:42.208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1:59:44.8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24575,'0'0'-8191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2:00:38.86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0 24575,'4'2'0,"0"1"0,0-1 0,0 1 0,-1-1 0,1 1 0,-1 1 0,1-1 0,-1 0 0,0 1 0,-1-1 0,1 1 0,4 7 0,7 8 0,183 218 0,-25-27 0,-143-165 0,-27-40 0,1 0 0,-1-1 0,1 1 0,0 0 0,1-1 0,-1 0 0,1 0 0,0 0 0,0 0 0,0 0 0,0-1 0,1 1 0,-1-1 0,8 3 0,20 7 0,0-2 0,36 9 0,-43-15 0,0 3 0,0 0 0,-1 1 0,0 1 0,31 18 0,-45-21 15,0 1 0,-1 1 0,0 0 0,-1 0 0,0 0 0,9 14-1,-11-14-177,0 0 0,1 0 0,0-1-1,0 0 1,1 0 0,0-1 0,1 0-1,14 9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2:00:42.05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2 24575,'29'-1'0,"0"1"0,0 1 0,-1 2 0,1 1 0,-1 1 0,1 1 0,-2 1 0,1 2 0,-1 0 0,34 18 0,-48-21 0,32 16 0,-1 2 0,-1 1 0,-1 2 0,48 40 0,-79-54 0,-1 0 0,-1 1 0,0 0 0,-1 0 0,-1 1 0,0 0 0,-1 0 0,0 0 0,-2 1 0,5 24 0,-4-16 0,2 0 0,1 0 0,17 36 0,149 203 0,-49-82 0,-103-142 0,-1 1 0,15 48 0,-3-9 0,-4-23 0,2 0 0,55 71 0,-62-93 0,-18-25 0,-1 0 0,-1 0 0,0 1 0,0-1 0,2 12 0,12 25 0,-9-32-1365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2:00:44.5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24575,'12'1'0,"0"0"0,0 1 0,0 0 0,0 0 0,-1 2 0,1-1 0,-1 1 0,20 11 0,86 55 0,-66-37 0,-7-4 0,58 51 0,5 5 0,-79-66 0,-1 2 0,40 38 0,-57-48 0,0 1 0,-1 0 0,0 0 0,-1 1 0,-1 0 0,0 0 0,-1 1 0,6 19 0,9 15-1365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07T12:00:55.61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1 24575,'0'1'0,"0"2"0,0 3 0,0 1 0,2 2 0,1-2 0,2-1 0,1-2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22A38F-4363-48E4-91AA-BE882BEE151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A2F223-9417-41D8-B4EF-3233229F5E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910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8175C12-28CB-1306-4F24-F7307BCEBB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B2F3918F-6E8B-E331-0C27-494417FCBF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29CEE91-14F8-2524-B55B-F2A4CEA3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8FE74-EAE9-4264-B70D-FFB64F3D289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E7E5358-EFDA-06DF-F439-BA3659B86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1C941485-17D0-1879-791A-46DCF14D2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9D60B-BAF8-40EC-8772-0D4E2F2B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375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2DB6914-1FA8-B395-3B22-1AA755446F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F44E903-15E6-B53E-1CE5-0160A58DFD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4177B02B-59D6-B8FE-A6C8-A7869FCAA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8FE74-EAE9-4264-B70D-FFB64F3D289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0298DA5-42B5-A0DC-AADD-9676B68A6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8611464A-6BA7-4813-F8A0-2FCE90378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9D60B-BAF8-40EC-8772-0D4E2F2B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8036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F3B5B06D-2122-03E3-AFE7-A595056462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A07FA0E5-DB3A-149A-FB28-413380F50E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DDE0C7F-0706-C872-0AA9-5628F8C30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8FE74-EAE9-4264-B70D-FFB64F3D289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FE064FF-681A-45AF-8F9E-368C16189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0C740BC7-529E-68E8-00F3-DB68253D6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9D60B-BAF8-40EC-8772-0D4E2F2B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001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22AF705-D48B-C0CC-658F-BFD96A40E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233A433-60A9-2B16-468B-7DFAA6086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FC0C930A-6C3A-1BFC-8DF3-D511F0734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8FE74-EAE9-4264-B70D-FFB64F3D289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BCF44B0-AACB-81BC-0723-E392F5091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15D6361-9245-4F66-91FD-3F73922FE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9D60B-BAF8-40EC-8772-0D4E2F2B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578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F425944-6091-59D9-3480-54F2117E1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CBC0C9FF-2E62-0E38-BB84-928015D59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33F7755-875F-C235-B993-CBC8E80CC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8FE74-EAE9-4264-B70D-FFB64F3D289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746A375-D152-7741-84D1-C73F2BC0A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25A4A99-2FFA-3FF2-DE24-9EA00E121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9D60B-BAF8-40EC-8772-0D4E2F2B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85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5780F3E-3DD0-ABF5-A9AB-947FE5B6F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9E38A54-CA87-FEE6-0FDA-91FB7EA4DBA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E180279C-3243-3404-869E-B36419E4FE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9F256E2-E076-AD4C-2030-4C709A18E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8FE74-EAE9-4264-B70D-FFB64F3D289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C61845EC-C9C6-0EE7-1101-FBD000046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B6FBC7D4-8239-3320-0A5B-132D52D4DB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9D60B-BAF8-40EC-8772-0D4E2F2B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7836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FDDC741-AA6F-9A13-AB8B-EB6D56EBA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D4A1AA0-703A-ED12-96E5-EB8071D974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D7CF5AB2-5E40-EE73-412B-9389ECCBAE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E3F93F8B-9E6F-1A4E-0E67-49C7A56A2B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AB1DF8A-91E8-25F2-AD7A-7B9467E24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73C5CEC8-06E0-B846-0CAD-5F5D8E8A3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8FE74-EAE9-4264-B70D-FFB64F3D289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090855CE-C730-C000-0068-B32C4D8FF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F6E11332-6A67-7277-54CB-98D378E857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9D60B-BAF8-40EC-8772-0D4E2F2B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60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5B8F52F-357E-8007-1B33-EFDBE11F6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91153782-56F3-F6B1-BCA2-67126832E9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8FE74-EAE9-4264-B70D-FFB64F3D289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D5F74DDD-5306-BDF4-5FE0-E14A27AE5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B2FEFDF5-D61C-886C-F74C-CA6D23F3F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9D60B-BAF8-40EC-8772-0D4E2F2B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135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F553A11D-9BE5-1983-858A-2420C4694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8FE74-EAE9-4264-B70D-FFB64F3D289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F70112E5-43C7-F49F-C7A6-21F02109E2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7E843CA-499A-634C-BFBA-18F0487E7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9D60B-BAF8-40EC-8772-0D4E2F2B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427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F445847-C569-08C7-0248-2BC43D57E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07246C-ECD7-1BF1-F748-95CD35695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60E29950-6E1D-3CF4-D7C1-B9D93327DD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FDD49438-974E-B9D5-819E-32A3E9D1F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8FE74-EAE9-4264-B70D-FFB64F3D289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E594BAC-5E41-3828-6837-BC430F855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AAB986F1-E7C8-D2FE-C301-9FE37E699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9D60B-BAF8-40EC-8772-0D4E2F2B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8166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9E79D78-EE04-C2C1-FB9C-4E291B072D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EE5EA47E-8A85-6860-5887-36A10C83D5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02187BB8-3072-B35B-E3A2-17B4FC32BD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E91286A0-EC2B-5E7D-5BC4-097773BD2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8FE74-EAE9-4264-B70D-FFB64F3D289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3DC26CA1-6DD7-85EB-1C30-D620404B64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9EB73B0-F6F4-09ED-9AFE-3EB3A4524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09D60B-BAF8-40EC-8772-0D4E2F2B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360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77369EBB-CDFD-5DB4-103C-BB84B904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6DEF0A0-5805-58BD-0549-4FF28B9B8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0FE033B-C267-06A0-6FDF-D06F5CCD1E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58FE74-EAE9-4264-B70D-FFB64F3D2896}" type="datetimeFigureOut">
              <a:rPr lang="en-US" smtClean="0"/>
              <a:t>4/25/2023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4430A124-E8DB-5626-E25C-BE42458346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67488EC2-EA3F-7BFA-5B63-DC7CB9F980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09D60B-BAF8-40EC-8772-0D4E2F2BD7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23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customXml" Target="../ink/ink7.xml"/><Relationship Id="rId18" Type="http://schemas.openxmlformats.org/officeDocument/2006/relationships/image" Target="../media/image14.png"/><Relationship Id="rId3" Type="http://schemas.openxmlformats.org/officeDocument/2006/relationships/image" Target="../media/image70.png"/><Relationship Id="rId21" Type="http://schemas.openxmlformats.org/officeDocument/2006/relationships/customXml" Target="../ink/ink11.xml"/><Relationship Id="rId7" Type="http://schemas.openxmlformats.org/officeDocument/2006/relationships/image" Target="../media/image90.png"/><Relationship Id="rId12" Type="http://schemas.openxmlformats.org/officeDocument/2006/relationships/image" Target="../media/image110.png"/><Relationship Id="rId17" Type="http://schemas.openxmlformats.org/officeDocument/2006/relationships/customXml" Target="../ink/ink9.xml"/><Relationship Id="rId2" Type="http://schemas.openxmlformats.org/officeDocument/2006/relationships/customXml" Target="../ink/ink1.xml"/><Relationship Id="rId16" Type="http://schemas.openxmlformats.org/officeDocument/2006/relationships/image" Target="../media/image13.png"/><Relationship Id="rId20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customXml" Target="../ink/ink6.xml"/><Relationship Id="rId5" Type="http://schemas.openxmlformats.org/officeDocument/2006/relationships/image" Target="../media/image80.png"/><Relationship Id="rId15" Type="http://schemas.openxmlformats.org/officeDocument/2006/relationships/customXml" Target="../ink/ink8.xml"/><Relationship Id="rId10" Type="http://schemas.openxmlformats.org/officeDocument/2006/relationships/image" Target="../media/image10.png"/><Relationship Id="rId19" Type="http://schemas.openxmlformats.org/officeDocument/2006/relationships/customXml" Target="../ink/ink10.xml"/><Relationship Id="rId4" Type="http://schemas.openxmlformats.org/officeDocument/2006/relationships/customXml" Target="../ink/ink2.xml"/><Relationship Id="rId9" Type="http://schemas.openxmlformats.org/officeDocument/2006/relationships/customXml" Target="../ink/ink5.xml"/><Relationship Id="rId14" Type="http://schemas.openxmlformats.org/officeDocument/2006/relationships/image" Target="../media/image12.png"/><Relationship Id="rId22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50D05DC-F688-F024-C1BB-EFAC495B4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82035"/>
            <a:ext cx="9905998" cy="2548586"/>
          </a:xfrm>
        </p:spPr>
        <p:txBody>
          <a:bodyPr>
            <a:normAutofit/>
          </a:bodyPr>
          <a:lstStyle/>
          <a:p>
            <a:pPr algn="l"/>
            <a:r>
              <a:rPr lang="en-GB" sz="7200" b="1">
                <a:latin typeface="Montserrat Medium"/>
              </a:rPr>
              <a:t>Equipment for lining up food bags</a:t>
            </a:r>
            <a:endParaRPr lang="en-US" sz="7200" b="1">
              <a:latin typeface="Montserrat Medium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3FCAED4-1255-554A-1EEE-FA149A305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913278"/>
            <a:ext cx="9745014" cy="205286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>
                    <a:lumMod val="50000"/>
                  </a:schemeClr>
                </a:solidFill>
                <a:latin typeface="Montserrat Medium"/>
              </a:rPr>
              <a:t>Mentor: 			PhD. Dang Phuoc Vinh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>
                    <a:lumMod val="50000"/>
                  </a:schemeClr>
                </a:solidFill>
                <a:latin typeface="Montserrat Medium"/>
              </a:rPr>
              <a:t>Reserch student: 	Tran Truong Minh Chanh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tx1">
                    <a:lumMod val="50000"/>
                  </a:schemeClr>
                </a:solidFill>
                <a:latin typeface="Montserrat Medium"/>
              </a:rPr>
              <a:t>				Le Viet Hung</a:t>
            </a:r>
            <a:r>
              <a:rPr lang="en" sz="3200">
                <a:solidFill>
                  <a:schemeClr val="tx1">
                    <a:lumMod val="50000"/>
                  </a:schemeClr>
                </a:solidFill>
              </a:rPr>
              <a:t>	</a:t>
            </a:r>
            <a:endParaRPr lang="en" sz="3200">
              <a:solidFill>
                <a:schemeClr val="tx1">
                  <a:lumMod val="50000"/>
                </a:schemeClr>
              </a:solidFill>
              <a:cs typeface="Calibri"/>
            </a:endParaRPr>
          </a:p>
          <a:p>
            <a:endParaRPr lang="en-US" sz="32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84412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37;p46">
            <a:extLst>
              <a:ext uri="{FF2B5EF4-FFF2-40B4-BE49-F238E27FC236}">
                <a16:creationId xmlns:a16="http://schemas.microsoft.com/office/drawing/2014/main" xmlns="" id="{BCE9835F-B96D-2006-3A39-1D42865B44EE}"/>
              </a:ext>
            </a:extLst>
          </p:cNvPr>
          <p:cNvSpPr txBox="1">
            <a:spLocks/>
          </p:cNvSpPr>
          <p:nvPr/>
        </p:nvSpPr>
        <p:spPr>
          <a:xfrm>
            <a:off x="769120" y="174389"/>
            <a:ext cx="2537959" cy="4430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>
                <a:latin typeface="Montserrat Medium"/>
              </a:rPr>
              <a:t>Simulation</a:t>
            </a:r>
          </a:p>
        </p:txBody>
      </p:sp>
      <p:sp>
        <p:nvSpPr>
          <p:cNvPr id="5" name="Google Shape;338;p46">
            <a:extLst>
              <a:ext uri="{FF2B5EF4-FFF2-40B4-BE49-F238E27FC236}">
                <a16:creationId xmlns:a16="http://schemas.microsoft.com/office/drawing/2014/main" xmlns="" id="{8445508C-66D0-1244-A99A-481B768B118A}"/>
              </a:ext>
            </a:extLst>
          </p:cNvPr>
          <p:cNvSpPr txBox="1">
            <a:spLocks/>
          </p:cNvSpPr>
          <p:nvPr/>
        </p:nvSpPr>
        <p:spPr>
          <a:xfrm>
            <a:off x="85458" y="144064"/>
            <a:ext cx="683663" cy="5036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000" b="1"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pic>
        <p:nvPicPr>
          <p:cNvPr id="6" name="lắp-ghép-nón-2_4-v3">
            <a:hlinkClick r:id="" action="ppaction://media"/>
            <a:extLst>
              <a:ext uri="{FF2B5EF4-FFF2-40B4-BE49-F238E27FC236}">
                <a16:creationId xmlns:a16="http://schemas.microsoft.com/office/drawing/2014/main" xmlns="" id="{FDBBDBB5-E0BD-302E-DEC2-05EAA028BC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7288" y="647718"/>
            <a:ext cx="11055927" cy="6218959"/>
          </a:xfrm>
          <a:prstGeom prst="rect">
            <a:avLst/>
          </a:prstGeom>
        </p:spPr>
      </p:pic>
      <p:sp>
        <p:nvSpPr>
          <p:cNvPr id="2" name="Google Shape;338;p46">
            <a:extLst>
              <a:ext uri="{FF2B5EF4-FFF2-40B4-BE49-F238E27FC236}">
                <a16:creationId xmlns:a16="http://schemas.microsoft.com/office/drawing/2014/main" xmlns="" id="{C1454F47-7956-6DDF-098B-38AF298490FB}"/>
              </a:ext>
            </a:extLst>
          </p:cNvPr>
          <p:cNvSpPr txBox="1">
            <a:spLocks/>
          </p:cNvSpPr>
          <p:nvPr/>
        </p:nvSpPr>
        <p:spPr>
          <a:xfrm>
            <a:off x="85457" y="113738"/>
            <a:ext cx="683663" cy="5036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000" b="1"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369776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284EC9C0-8ED9-CE31-EC46-D82006F46BB5}"/>
              </a:ext>
            </a:extLst>
          </p:cNvPr>
          <p:cNvSpPr/>
          <p:nvPr/>
        </p:nvSpPr>
        <p:spPr>
          <a:xfrm>
            <a:off x="2179194" y="2481117"/>
            <a:ext cx="7833611" cy="246514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xmlns="" id="{92CC2025-ABCE-8F91-DF9B-635CF08EC66C}"/>
              </a:ext>
            </a:extLst>
          </p:cNvPr>
          <p:cNvSpPr txBox="1">
            <a:spLocks/>
          </p:cNvSpPr>
          <p:nvPr/>
        </p:nvSpPr>
        <p:spPr>
          <a:xfrm>
            <a:off x="2898455" y="3296218"/>
            <a:ext cx="7114350" cy="8349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000" b="1" dirty="0">
                <a:latin typeface="Poppins" panose="00000500000000000000" pitchFamily="2" charset="0"/>
                <a:cs typeface="Poppins" panose="00000500000000000000" pitchFamily="2" charset="0"/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1518316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307;p43">
            <a:extLst>
              <a:ext uri="{FF2B5EF4-FFF2-40B4-BE49-F238E27FC236}">
                <a16:creationId xmlns:a16="http://schemas.microsoft.com/office/drawing/2014/main" xmlns="" id="{A8C7C729-7E29-5BC9-192F-5A953415275A}"/>
              </a:ext>
            </a:extLst>
          </p:cNvPr>
          <p:cNvSpPr txBox="1">
            <a:spLocks/>
          </p:cNvSpPr>
          <p:nvPr/>
        </p:nvSpPr>
        <p:spPr>
          <a:xfrm>
            <a:off x="303618" y="69007"/>
            <a:ext cx="8101098" cy="1012728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6000" b="1"/>
              <a:t>Table of contents</a:t>
            </a:r>
            <a:endParaRPr lang="en-US" sz="6000" b="1">
              <a:cs typeface="Calibri Light"/>
            </a:endParaRPr>
          </a:p>
        </p:txBody>
      </p:sp>
      <p:sp>
        <p:nvSpPr>
          <p:cNvPr id="5" name="Google Shape;308;p43">
            <a:extLst>
              <a:ext uri="{FF2B5EF4-FFF2-40B4-BE49-F238E27FC236}">
                <a16:creationId xmlns:a16="http://schemas.microsoft.com/office/drawing/2014/main" xmlns="" id="{095A4EA3-F8A7-DB5D-9D7B-D05F27F4063C}"/>
              </a:ext>
            </a:extLst>
          </p:cNvPr>
          <p:cNvSpPr txBox="1">
            <a:spLocks/>
          </p:cNvSpPr>
          <p:nvPr/>
        </p:nvSpPr>
        <p:spPr>
          <a:xfrm>
            <a:off x="1607266" y="1435161"/>
            <a:ext cx="4423286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Introduction</a:t>
            </a:r>
          </a:p>
        </p:txBody>
      </p:sp>
      <p:sp>
        <p:nvSpPr>
          <p:cNvPr id="6" name="Google Shape;309;p43">
            <a:extLst>
              <a:ext uri="{FF2B5EF4-FFF2-40B4-BE49-F238E27FC236}">
                <a16:creationId xmlns:a16="http://schemas.microsoft.com/office/drawing/2014/main" xmlns="" id="{61B9F1E0-5955-69F6-D9A5-6DA395D4219C}"/>
              </a:ext>
            </a:extLst>
          </p:cNvPr>
          <p:cNvSpPr txBox="1">
            <a:spLocks/>
          </p:cNvSpPr>
          <p:nvPr/>
        </p:nvSpPr>
        <p:spPr>
          <a:xfrm>
            <a:off x="548149" y="1704681"/>
            <a:ext cx="5658098" cy="69119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500" dirty="0">
                <a:solidFill>
                  <a:schemeClr val="tx2">
                    <a:lumMod val="50000"/>
                  </a:schemeClr>
                </a:solidFill>
                <a:latin typeface="Montserrat Medium"/>
                <a:ea typeface="Open Sans"/>
                <a:cs typeface="Open Sans"/>
              </a:rPr>
              <a:t>Concerning the demands and goals of the subject topic.</a:t>
            </a:r>
          </a:p>
        </p:txBody>
      </p:sp>
      <p:sp>
        <p:nvSpPr>
          <p:cNvPr id="7" name="Google Shape;310;p43">
            <a:extLst>
              <a:ext uri="{FF2B5EF4-FFF2-40B4-BE49-F238E27FC236}">
                <a16:creationId xmlns:a16="http://schemas.microsoft.com/office/drawing/2014/main" xmlns="" id="{451F3E59-B617-28A0-F26E-F042A1FB2A0C}"/>
              </a:ext>
            </a:extLst>
          </p:cNvPr>
          <p:cNvSpPr txBox="1">
            <a:spLocks/>
          </p:cNvSpPr>
          <p:nvPr/>
        </p:nvSpPr>
        <p:spPr>
          <a:xfrm>
            <a:off x="1700228" y="3429000"/>
            <a:ext cx="32448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Our idea</a:t>
            </a:r>
          </a:p>
        </p:txBody>
      </p:sp>
      <p:sp>
        <p:nvSpPr>
          <p:cNvPr id="8" name="Google Shape;311;p43">
            <a:extLst>
              <a:ext uri="{FF2B5EF4-FFF2-40B4-BE49-F238E27FC236}">
                <a16:creationId xmlns:a16="http://schemas.microsoft.com/office/drawing/2014/main" xmlns="" id="{ED021E42-A41C-6B5A-A61A-C207671360FB}"/>
              </a:ext>
            </a:extLst>
          </p:cNvPr>
          <p:cNvSpPr txBox="1">
            <a:spLocks/>
          </p:cNvSpPr>
          <p:nvPr/>
        </p:nvSpPr>
        <p:spPr>
          <a:xfrm>
            <a:off x="548149" y="3810799"/>
            <a:ext cx="644603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2500" dirty="0">
                <a:solidFill>
                  <a:schemeClr val="tx2">
                    <a:lumMod val="50000"/>
                  </a:schemeClr>
                </a:solidFill>
                <a:latin typeface="Montserrat Medium" panose="00000600000000000000" pitchFamily="2" charset="0"/>
              </a:rPr>
              <a:t>Our </a:t>
            </a:r>
            <a:r>
              <a:rPr lang="en-GB" sz="2500" dirty="0">
                <a:solidFill>
                  <a:schemeClr val="tx2">
                    <a:lumMod val="50000"/>
                  </a:schemeClr>
                </a:solidFill>
                <a:latin typeface="Montserrat Medium" panose="000006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solutions</a:t>
            </a:r>
            <a:r>
              <a:rPr lang="en-GB" sz="2500" dirty="0">
                <a:solidFill>
                  <a:schemeClr val="tx2">
                    <a:lumMod val="50000"/>
                  </a:schemeClr>
                </a:solidFill>
                <a:latin typeface="Montserrat Medium" panose="00000600000000000000" pitchFamily="2" charset="0"/>
              </a:rPr>
              <a:t> to the requirements.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GB" sz="2000" dirty="0">
              <a:solidFill>
                <a:schemeClr val="tx2">
                  <a:lumMod val="50000"/>
                </a:schemeClr>
              </a:solidFill>
              <a:latin typeface="Montserrat Medium" panose="00000600000000000000" pitchFamily="2" charset="0"/>
            </a:endParaRPr>
          </a:p>
        </p:txBody>
      </p:sp>
      <p:sp>
        <p:nvSpPr>
          <p:cNvPr id="9" name="Google Shape;312;p43">
            <a:extLst>
              <a:ext uri="{FF2B5EF4-FFF2-40B4-BE49-F238E27FC236}">
                <a16:creationId xmlns:a16="http://schemas.microsoft.com/office/drawing/2014/main" xmlns="" id="{86F2BA21-2A3E-A193-F4E7-0404332A47B0}"/>
              </a:ext>
            </a:extLst>
          </p:cNvPr>
          <p:cNvSpPr txBox="1">
            <a:spLocks/>
          </p:cNvSpPr>
          <p:nvPr/>
        </p:nvSpPr>
        <p:spPr>
          <a:xfrm>
            <a:off x="1600193" y="5060374"/>
            <a:ext cx="3884921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Simulation</a:t>
            </a:r>
          </a:p>
        </p:txBody>
      </p:sp>
      <p:sp>
        <p:nvSpPr>
          <p:cNvPr id="10" name="Google Shape;313;p43">
            <a:extLst>
              <a:ext uri="{FF2B5EF4-FFF2-40B4-BE49-F238E27FC236}">
                <a16:creationId xmlns:a16="http://schemas.microsoft.com/office/drawing/2014/main" xmlns="" id="{50AF0A23-F8BF-8179-C825-F702CB32B49E}"/>
              </a:ext>
            </a:extLst>
          </p:cNvPr>
          <p:cNvSpPr txBox="1">
            <a:spLocks/>
          </p:cNvSpPr>
          <p:nvPr/>
        </p:nvSpPr>
        <p:spPr>
          <a:xfrm>
            <a:off x="548150" y="5446808"/>
            <a:ext cx="6066660" cy="841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GB" sz="2500" dirty="0">
                <a:solidFill>
                  <a:schemeClr val="tx2">
                    <a:lumMod val="50000"/>
                  </a:schemeClr>
                </a:solidFill>
                <a:latin typeface="Montserrat Medium" panose="00000600000000000000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Concerning the demands and goals of the subject topic</a:t>
            </a:r>
          </a:p>
        </p:txBody>
      </p:sp>
      <p:sp>
        <p:nvSpPr>
          <p:cNvPr id="15" name="Google Shape;316;p43">
            <a:extLst>
              <a:ext uri="{FF2B5EF4-FFF2-40B4-BE49-F238E27FC236}">
                <a16:creationId xmlns:a16="http://schemas.microsoft.com/office/drawing/2014/main" xmlns="" id="{6269CB6A-374F-0433-B493-C339D8EB58FB}"/>
              </a:ext>
            </a:extLst>
          </p:cNvPr>
          <p:cNvSpPr txBox="1">
            <a:spLocks/>
          </p:cNvSpPr>
          <p:nvPr/>
        </p:nvSpPr>
        <p:spPr>
          <a:xfrm>
            <a:off x="548149" y="4744963"/>
            <a:ext cx="1010290" cy="630821"/>
          </a:xfrm>
          <a:prstGeom prst="rect">
            <a:avLst/>
          </a:prstGeom>
          <a:solidFill>
            <a:srgbClr val="00B0F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b="1" dirty="0">
                <a:latin typeface="Poppins" panose="00000500000000000000" pitchFamily="2" charset="0"/>
                <a:cs typeface="Poppins" panose="00000500000000000000" pitchFamily="2" charset="0"/>
              </a:rPr>
              <a:t>03</a:t>
            </a:r>
          </a:p>
        </p:txBody>
      </p:sp>
      <p:sp>
        <p:nvSpPr>
          <p:cNvPr id="16" name="Google Shape;316;p43">
            <a:extLst>
              <a:ext uri="{FF2B5EF4-FFF2-40B4-BE49-F238E27FC236}">
                <a16:creationId xmlns:a16="http://schemas.microsoft.com/office/drawing/2014/main" xmlns="" id="{456F0B2E-4181-600B-819E-B8833D68A7CF}"/>
              </a:ext>
            </a:extLst>
          </p:cNvPr>
          <p:cNvSpPr txBox="1">
            <a:spLocks/>
          </p:cNvSpPr>
          <p:nvPr/>
        </p:nvSpPr>
        <p:spPr>
          <a:xfrm>
            <a:off x="548149" y="3113589"/>
            <a:ext cx="1010290" cy="630821"/>
          </a:xfrm>
          <a:prstGeom prst="rect">
            <a:avLst/>
          </a:prstGeom>
          <a:solidFill>
            <a:srgbClr val="92D050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b="1" dirty="0"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sp>
        <p:nvSpPr>
          <p:cNvPr id="17" name="Google Shape;316;p43">
            <a:extLst>
              <a:ext uri="{FF2B5EF4-FFF2-40B4-BE49-F238E27FC236}">
                <a16:creationId xmlns:a16="http://schemas.microsoft.com/office/drawing/2014/main" xmlns="" id="{74835FB0-6A15-AF7D-F56C-59FBC3D1E7FD}"/>
              </a:ext>
            </a:extLst>
          </p:cNvPr>
          <p:cNvSpPr txBox="1">
            <a:spLocks/>
          </p:cNvSpPr>
          <p:nvPr/>
        </p:nvSpPr>
        <p:spPr>
          <a:xfrm>
            <a:off x="548149" y="1124267"/>
            <a:ext cx="1010290" cy="6308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b="1"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2" name="Google Shape;308;p43">
            <a:extLst>
              <a:ext uri="{FF2B5EF4-FFF2-40B4-BE49-F238E27FC236}">
                <a16:creationId xmlns:a16="http://schemas.microsoft.com/office/drawing/2014/main" xmlns="" id="{A2BF38DE-F8BF-297F-9D97-18261E1378B0}"/>
              </a:ext>
            </a:extLst>
          </p:cNvPr>
          <p:cNvSpPr txBox="1">
            <a:spLocks/>
          </p:cNvSpPr>
          <p:nvPr/>
        </p:nvSpPr>
        <p:spPr>
          <a:xfrm>
            <a:off x="7766005" y="1412324"/>
            <a:ext cx="3877848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Mechanical</a:t>
            </a:r>
          </a:p>
        </p:txBody>
      </p:sp>
      <p:sp>
        <p:nvSpPr>
          <p:cNvPr id="3" name="Google Shape;316;p43">
            <a:extLst>
              <a:ext uri="{FF2B5EF4-FFF2-40B4-BE49-F238E27FC236}">
                <a16:creationId xmlns:a16="http://schemas.microsoft.com/office/drawing/2014/main" xmlns="" id="{17C13FBF-B12A-C714-396D-6525DA49EF70}"/>
              </a:ext>
            </a:extLst>
          </p:cNvPr>
          <p:cNvSpPr txBox="1">
            <a:spLocks/>
          </p:cNvSpPr>
          <p:nvPr/>
        </p:nvSpPr>
        <p:spPr>
          <a:xfrm>
            <a:off x="6706888" y="1101430"/>
            <a:ext cx="1010290" cy="6308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b="1" dirty="0">
                <a:latin typeface="Poppins" panose="00000500000000000000" pitchFamily="2" charset="0"/>
                <a:cs typeface="Poppins" panose="00000500000000000000" pitchFamily="2" charset="0"/>
              </a:rPr>
              <a:t>04</a:t>
            </a:r>
          </a:p>
        </p:txBody>
      </p:sp>
      <p:sp>
        <p:nvSpPr>
          <p:cNvPr id="11" name="Google Shape;309;p43">
            <a:extLst>
              <a:ext uri="{FF2B5EF4-FFF2-40B4-BE49-F238E27FC236}">
                <a16:creationId xmlns:a16="http://schemas.microsoft.com/office/drawing/2014/main" xmlns="" id="{4A449085-1A43-5EB1-E033-F0D18B915789}"/>
              </a:ext>
            </a:extLst>
          </p:cNvPr>
          <p:cNvSpPr txBox="1">
            <a:spLocks/>
          </p:cNvSpPr>
          <p:nvPr/>
        </p:nvSpPr>
        <p:spPr>
          <a:xfrm>
            <a:off x="6614810" y="1704680"/>
            <a:ext cx="5658098" cy="69119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500" dirty="0">
                <a:solidFill>
                  <a:schemeClr val="tx2">
                    <a:lumMod val="50000"/>
                  </a:schemeClr>
                </a:solidFill>
                <a:latin typeface="Montserrat Medium"/>
                <a:ea typeface="Open Sans"/>
                <a:cs typeface="Open Sans"/>
              </a:rPr>
              <a:t>Concerning the mechanical parts of our idea</a:t>
            </a:r>
          </a:p>
        </p:txBody>
      </p:sp>
      <p:sp>
        <p:nvSpPr>
          <p:cNvPr id="12" name="Google Shape;310;p43">
            <a:extLst>
              <a:ext uri="{FF2B5EF4-FFF2-40B4-BE49-F238E27FC236}">
                <a16:creationId xmlns:a16="http://schemas.microsoft.com/office/drawing/2014/main" xmlns="" id="{F69FB27B-40D5-9724-E9CC-B8404942B0C9}"/>
              </a:ext>
            </a:extLst>
          </p:cNvPr>
          <p:cNvSpPr txBox="1">
            <a:spLocks/>
          </p:cNvSpPr>
          <p:nvPr/>
        </p:nvSpPr>
        <p:spPr>
          <a:xfrm>
            <a:off x="7858967" y="3428298"/>
            <a:ext cx="3244800" cy="38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b="1" dirty="0" smtClean="0">
                <a:latin typeface="Poppins" panose="00000500000000000000" pitchFamily="2" charset="0"/>
                <a:cs typeface="Poppins" panose="00000500000000000000" pitchFamily="2" charset="0"/>
              </a:rPr>
              <a:t>Control</a:t>
            </a:r>
            <a:endParaRPr lang="en-US" b="1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Google Shape;316;p43">
            <a:extLst>
              <a:ext uri="{FF2B5EF4-FFF2-40B4-BE49-F238E27FC236}">
                <a16:creationId xmlns:a16="http://schemas.microsoft.com/office/drawing/2014/main" xmlns="" id="{ECB6BE28-B3BC-3C8C-8A09-182E719C54E0}"/>
              </a:ext>
            </a:extLst>
          </p:cNvPr>
          <p:cNvSpPr txBox="1">
            <a:spLocks/>
          </p:cNvSpPr>
          <p:nvPr/>
        </p:nvSpPr>
        <p:spPr>
          <a:xfrm>
            <a:off x="6706888" y="3112887"/>
            <a:ext cx="1010290" cy="63082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b="1" dirty="0">
                <a:latin typeface="Poppins" panose="00000500000000000000" pitchFamily="2" charset="0"/>
                <a:cs typeface="Poppins" panose="00000500000000000000" pitchFamily="2" charset="0"/>
              </a:rPr>
              <a:t>05</a:t>
            </a:r>
          </a:p>
        </p:txBody>
      </p:sp>
      <p:sp>
        <p:nvSpPr>
          <p:cNvPr id="22" name="Google Shape;309;p43">
            <a:extLst>
              <a:ext uri="{FF2B5EF4-FFF2-40B4-BE49-F238E27FC236}">
                <a16:creationId xmlns:a16="http://schemas.microsoft.com/office/drawing/2014/main" xmlns="" id="{7891BA3A-10E0-ABF4-A2DC-9ACF35C04BC9}"/>
              </a:ext>
            </a:extLst>
          </p:cNvPr>
          <p:cNvSpPr txBox="1">
            <a:spLocks/>
          </p:cNvSpPr>
          <p:nvPr/>
        </p:nvSpPr>
        <p:spPr>
          <a:xfrm>
            <a:off x="6706886" y="3628575"/>
            <a:ext cx="5658098" cy="691197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sz="2500" dirty="0">
                <a:solidFill>
                  <a:schemeClr val="tx2">
                    <a:lumMod val="50000"/>
                  </a:schemeClr>
                </a:solidFill>
                <a:latin typeface="Montserrat Medium"/>
                <a:ea typeface="Open Sans"/>
                <a:cs typeface="Open Sans"/>
              </a:rPr>
              <a:t>Concerning the mechanical parts of our idea</a:t>
            </a:r>
          </a:p>
        </p:txBody>
      </p:sp>
    </p:spTree>
    <p:extLst>
      <p:ext uri="{BB962C8B-B14F-4D97-AF65-F5344CB8AC3E}">
        <p14:creationId xmlns:p14="http://schemas.microsoft.com/office/powerpoint/2010/main" val="1555762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xmlns="" id="{C6BC5E57-E8CD-49C7-7A66-D57E0F2AECD2}"/>
              </a:ext>
            </a:extLst>
          </p:cNvPr>
          <p:cNvSpPr/>
          <p:nvPr/>
        </p:nvSpPr>
        <p:spPr>
          <a:xfrm>
            <a:off x="2617638" y="1710301"/>
            <a:ext cx="9143999" cy="4629150"/>
          </a:xfrm>
          <a:prstGeom prst="roundRect">
            <a:avLst>
              <a:gd name="adj" fmla="val 338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xmlns="" id="{D934E9D6-1236-3B3B-7FA9-05AD27E88D5C}"/>
              </a:ext>
            </a:extLst>
          </p:cNvPr>
          <p:cNvGrpSpPr/>
          <p:nvPr/>
        </p:nvGrpSpPr>
        <p:grpSpPr>
          <a:xfrm>
            <a:off x="2968330" y="3884563"/>
            <a:ext cx="6465230" cy="2863894"/>
            <a:chOff x="1587383" y="1498487"/>
            <a:chExt cx="6008521" cy="2553828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xmlns="" id="{86948C49-CFEB-2C3D-03B4-380CC3F0E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87383" y="1498487"/>
              <a:ext cx="6008521" cy="2553828"/>
            </a:xfrm>
            <a:prstGeom prst="rect">
              <a:avLst/>
            </a:prstGeom>
          </p:spPr>
        </p:pic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xmlns="" id="{F816E481-32BA-7942-70C3-5D1E34C84247}"/>
                </a:ext>
              </a:extLst>
            </p:cNvPr>
            <p:cNvSpPr/>
            <p:nvPr/>
          </p:nvSpPr>
          <p:spPr>
            <a:xfrm>
              <a:off x="1856301" y="3279465"/>
              <a:ext cx="440574" cy="217701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</a:schemeClr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xmlns="" id="{D4FC808F-D27E-04DA-6919-7A07452C96BA}"/>
                </a:ext>
              </a:extLst>
            </p:cNvPr>
            <p:cNvSpPr/>
            <p:nvPr/>
          </p:nvSpPr>
          <p:spPr>
            <a:xfrm>
              <a:off x="3186220" y="3264120"/>
              <a:ext cx="467943" cy="290646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xmlns="" id="{08CB6E72-4FF5-BBD7-0263-801A1551053F}"/>
                </a:ext>
              </a:extLst>
            </p:cNvPr>
            <p:cNvSpPr/>
            <p:nvPr/>
          </p:nvSpPr>
          <p:spPr>
            <a:xfrm rot="2249801">
              <a:off x="6557101" y="2861800"/>
              <a:ext cx="335793" cy="86193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xmlns="" id="{0C6AE28A-3769-8D06-A3C0-EBA09034FB13}"/>
                </a:ext>
              </a:extLst>
            </p:cNvPr>
            <p:cNvSpPr/>
            <p:nvPr/>
          </p:nvSpPr>
          <p:spPr>
            <a:xfrm rot="20110029">
              <a:off x="5497420" y="3125409"/>
              <a:ext cx="357109" cy="19851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xmlns="" id="{A7E40F77-1B05-A31C-6CA2-3DE24E87DB11}"/>
                </a:ext>
              </a:extLst>
            </p:cNvPr>
            <p:cNvSpPr/>
            <p:nvPr/>
          </p:nvSpPr>
          <p:spPr>
            <a:xfrm rot="20234171">
              <a:off x="5704514" y="3157538"/>
              <a:ext cx="184287" cy="10533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xmlns="" id="{042AA159-6D7F-980B-991F-624E34A3E957}"/>
                </a:ext>
              </a:extLst>
            </p:cNvPr>
            <p:cNvSpPr/>
            <p:nvPr/>
          </p:nvSpPr>
          <p:spPr>
            <a:xfrm rot="20234171">
              <a:off x="5659919" y="3087779"/>
              <a:ext cx="184287" cy="105338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xmlns="" id="{327D68FC-EE4E-7128-2E5C-708AA5BB8F1E}"/>
                </a:ext>
              </a:extLst>
            </p:cNvPr>
            <p:cNvSpPr/>
            <p:nvPr/>
          </p:nvSpPr>
          <p:spPr>
            <a:xfrm rot="946333">
              <a:off x="6272967" y="3531408"/>
              <a:ext cx="364097" cy="215129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xmlns="" id="{055E913D-CA0F-802E-67FB-9FB7B79310B6}"/>
                </a:ext>
              </a:extLst>
            </p:cNvPr>
            <p:cNvSpPr/>
            <p:nvPr/>
          </p:nvSpPr>
          <p:spPr>
            <a:xfrm>
              <a:off x="2538413" y="3294427"/>
              <a:ext cx="408865" cy="2027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75000"/>
                  </a:schemeClr>
                </a:solidFill>
                <a:latin typeface="Montserrat Medium" panose="00000600000000000000" pitchFamily="2" charset="0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xmlns="" id="{4761B487-48BD-AE87-9FEC-614940570767}"/>
                </a:ext>
              </a:extLst>
            </p:cNvPr>
            <p:cNvSpPr/>
            <p:nvPr/>
          </p:nvSpPr>
          <p:spPr>
            <a:xfrm>
              <a:off x="3836623" y="3294427"/>
              <a:ext cx="408865" cy="2027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xmlns="" id="{7FB1C54D-CCD2-EE64-731F-205F0BB44904}"/>
                </a:ext>
              </a:extLst>
            </p:cNvPr>
            <p:cNvSpPr/>
            <p:nvPr/>
          </p:nvSpPr>
          <p:spPr>
            <a:xfrm>
              <a:off x="5816858" y="3352027"/>
              <a:ext cx="408865" cy="2027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xmlns="" id="{A5E41C9E-7642-7D84-476D-82CD17110F5E}"/>
                </a:ext>
              </a:extLst>
            </p:cNvPr>
            <p:cNvSpPr/>
            <p:nvPr/>
          </p:nvSpPr>
          <p:spPr>
            <a:xfrm rot="16650287">
              <a:off x="5810171" y="2815018"/>
              <a:ext cx="381593" cy="188556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xmlns="" id="{45F21D7E-4B97-396D-F5F4-15AADAAFAAF8}"/>
                </a:ext>
              </a:extLst>
            </p:cNvPr>
            <p:cNvSpPr/>
            <p:nvPr/>
          </p:nvSpPr>
          <p:spPr>
            <a:xfrm rot="3347273">
              <a:off x="6137883" y="3076853"/>
              <a:ext cx="408865" cy="20273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xmlns="" id="{7C9BE678-BBFA-6C7A-0346-4CC64B9886A8}"/>
                </a:ext>
              </a:extLst>
            </p:cNvPr>
            <p:cNvSpPr/>
            <p:nvPr/>
          </p:nvSpPr>
          <p:spPr>
            <a:xfrm rot="20375870">
              <a:off x="6887807" y="3069561"/>
              <a:ext cx="318268" cy="160929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xmlns="" id="{45FAFC51-AD2D-5549-9DEA-753CE2A70234}"/>
                </a:ext>
              </a:extLst>
            </p:cNvPr>
            <p:cNvSpPr/>
            <p:nvPr/>
          </p:nvSpPr>
          <p:spPr>
            <a:xfrm rot="3625095">
              <a:off x="6840832" y="3396033"/>
              <a:ext cx="311974" cy="20544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xmlns="" id="{A52A9F4D-6D43-82A6-591C-909F1C48F751}"/>
                </a:ext>
              </a:extLst>
            </p:cNvPr>
            <p:cNvSpPr/>
            <p:nvPr/>
          </p:nvSpPr>
          <p:spPr>
            <a:xfrm rot="2365421">
              <a:off x="6439114" y="2879723"/>
              <a:ext cx="390359" cy="172523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>
                <a:solidFill>
                  <a:schemeClr val="tx1">
                    <a:lumMod val="75000"/>
                  </a:schemeClr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xmlns="" id="{34A2BDF5-193E-AFC6-0A9F-C3EC1EF17EBF}"/>
                </a:ext>
              </a:extLst>
            </p:cNvPr>
            <p:cNvSpPr txBox="1"/>
            <p:nvPr/>
          </p:nvSpPr>
          <p:spPr>
            <a:xfrm rot="20137272">
              <a:off x="5428417" y="3053778"/>
              <a:ext cx="6541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</a:schemeClr>
                  </a:solidFill>
                  <a:latin typeface="Montserrat Medium" panose="00000600000000000000" pitchFamily="2" charset="0"/>
                </a:rPr>
                <a:t>Top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xmlns="" id="{8AC4AC9B-0535-7B18-A27C-7864777F36B2}"/>
                </a:ext>
              </a:extLst>
            </p:cNvPr>
            <p:cNvSpPr txBox="1"/>
            <p:nvPr/>
          </p:nvSpPr>
          <p:spPr>
            <a:xfrm>
              <a:off x="3199588" y="3242735"/>
              <a:ext cx="6185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1">
                      <a:lumMod val="75000"/>
                    </a:schemeClr>
                  </a:solidFill>
                  <a:latin typeface="Montserrat Medium" panose="00000600000000000000" pitchFamily="2" charset="0"/>
                </a:rPr>
                <a:t>Top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xmlns="" id="{0432DA12-FF3B-7401-F06E-6642A1844A3B}"/>
                </a:ext>
              </a:extLst>
            </p:cNvPr>
            <p:cNvSpPr txBox="1"/>
            <p:nvPr/>
          </p:nvSpPr>
          <p:spPr>
            <a:xfrm>
              <a:off x="1808089" y="3224668"/>
              <a:ext cx="6541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</a:schemeClr>
                  </a:solidFill>
                  <a:latin typeface="Montserrat Medium" panose="00000600000000000000" pitchFamily="2" charset="0"/>
                </a:rPr>
                <a:t>Top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EC3B9527-9F59-169D-A063-6AAA12A3211C}"/>
                </a:ext>
              </a:extLst>
            </p:cNvPr>
            <p:cNvSpPr txBox="1"/>
            <p:nvPr/>
          </p:nvSpPr>
          <p:spPr>
            <a:xfrm rot="990003">
              <a:off x="6190638" y="3469433"/>
              <a:ext cx="65227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>
                  <a:solidFill>
                    <a:schemeClr val="tx1">
                      <a:lumMod val="75000"/>
                    </a:schemeClr>
                  </a:solidFill>
                  <a:latin typeface="Montserrat Medium" panose="00000600000000000000" pitchFamily="2" charset="0"/>
                </a:rPr>
                <a:t>Top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704048D2-AB7E-64E0-3746-A4CBBAD702D0}"/>
                </a:ext>
              </a:extLst>
            </p:cNvPr>
            <p:cNvSpPr txBox="1"/>
            <p:nvPr/>
          </p:nvSpPr>
          <p:spPr>
            <a:xfrm rot="2116658">
              <a:off x="6374647" y="2839362"/>
              <a:ext cx="6541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tx1">
                      <a:lumMod val="75000"/>
                    </a:schemeClr>
                  </a:solidFill>
                  <a:latin typeface="Montserrat Medium" panose="00000600000000000000" pitchFamily="2" charset="0"/>
                </a:rPr>
                <a:t>Top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7E769DB4-0F55-383F-B573-73F6EA9FD634}"/>
                </a:ext>
              </a:extLst>
            </p:cNvPr>
            <p:cNvSpPr txBox="1"/>
            <p:nvPr/>
          </p:nvSpPr>
          <p:spPr>
            <a:xfrm>
              <a:off x="2487426" y="3270943"/>
              <a:ext cx="7026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Bottom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F71DED76-3DA9-E421-A6A6-78AB3AFD8FEA}"/>
                </a:ext>
              </a:extLst>
            </p:cNvPr>
            <p:cNvSpPr txBox="1"/>
            <p:nvPr/>
          </p:nvSpPr>
          <p:spPr>
            <a:xfrm rot="3621885">
              <a:off x="6070615" y="3111715"/>
              <a:ext cx="7026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/>
                <a:t>Bottom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xmlns="" id="{B2B10B06-3904-F891-6064-7899A5BB989A}"/>
                </a:ext>
              </a:extLst>
            </p:cNvPr>
            <p:cNvSpPr txBox="1"/>
            <p:nvPr/>
          </p:nvSpPr>
          <p:spPr>
            <a:xfrm rot="20957307">
              <a:off x="5708807" y="3290704"/>
              <a:ext cx="7026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Bottom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xmlns="" id="{8E06FB77-2779-38C3-DEE2-897C1A51644A}"/>
                </a:ext>
              </a:extLst>
            </p:cNvPr>
            <p:cNvSpPr txBox="1"/>
            <p:nvPr/>
          </p:nvSpPr>
          <p:spPr>
            <a:xfrm>
              <a:off x="3774244" y="3277767"/>
              <a:ext cx="7026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Bottom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xmlns="" id="{8B0BA0A9-5B00-F267-CE8F-65268E7E4CBC}"/>
                </a:ext>
              </a:extLst>
            </p:cNvPr>
            <p:cNvSpPr txBox="1"/>
            <p:nvPr/>
          </p:nvSpPr>
          <p:spPr>
            <a:xfrm rot="3670892">
              <a:off x="6642192" y="3489168"/>
              <a:ext cx="70265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/>
                <a:t>Bottom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570FE489-0D7E-A438-BDAC-43C380855BEA}"/>
                </a:ext>
              </a:extLst>
            </p:cNvPr>
            <p:cNvSpPr txBox="1"/>
            <p:nvPr/>
          </p:nvSpPr>
          <p:spPr>
            <a:xfrm rot="16844080">
              <a:off x="5729863" y="2728772"/>
              <a:ext cx="70265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50"/>
                <a:t>Bottom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2378FCA8-465D-7B6A-8D36-437EBA64BA53}"/>
                </a:ext>
              </a:extLst>
            </p:cNvPr>
            <p:cNvSpPr txBox="1"/>
            <p:nvPr/>
          </p:nvSpPr>
          <p:spPr>
            <a:xfrm rot="20449217">
              <a:off x="6731706" y="3007500"/>
              <a:ext cx="7026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/>
                <a:t>Bottom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543690CB-65B5-6AFB-F3CF-90321C5A9239}"/>
              </a:ext>
            </a:extLst>
          </p:cNvPr>
          <p:cNvSpPr txBox="1"/>
          <p:nvPr/>
        </p:nvSpPr>
        <p:spPr>
          <a:xfrm>
            <a:off x="868963" y="1555570"/>
            <a:ext cx="1081873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GB" sz="3200" dirty="0">
                <a:latin typeface="Montserrat"/>
              </a:rPr>
              <a:t>Positioned following container emptying.</a:t>
            </a:r>
          </a:p>
          <a:p>
            <a:pPr marL="285750" indent="-285750">
              <a:buFontTx/>
              <a:buChar char="-"/>
            </a:pPr>
            <a:r>
              <a:rPr lang="en-GB" sz="3200" dirty="0">
                <a:latin typeface="Montserrat"/>
              </a:rPr>
              <a:t>Setting bags in a row according to bag length.</a:t>
            </a:r>
          </a:p>
          <a:p>
            <a:pPr marL="285750" indent="-285750">
              <a:buFontTx/>
              <a:buChar char="-"/>
            </a:pPr>
            <a:r>
              <a:rPr lang="en-GB" sz="3200" dirty="0">
                <a:latin typeface="Montserrat"/>
              </a:rPr>
              <a:t>Applicable for two sorts of items.</a:t>
            </a:r>
          </a:p>
          <a:p>
            <a:pPr marL="285750" indent="-285750">
              <a:buFontTx/>
              <a:buChar char="-"/>
            </a:pPr>
            <a:r>
              <a:rPr lang="en-GB" sz="3200" dirty="0">
                <a:latin typeface="Montserrat"/>
              </a:rPr>
              <a:t>Must be capable of separating overlapping bags.</a:t>
            </a:r>
          </a:p>
          <a:p>
            <a:pPr marL="285750" indent="-285750">
              <a:buFontTx/>
              <a:buChar char="-"/>
            </a:pPr>
            <a:endParaRPr lang="en-GB" sz="3200" dirty="0">
              <a:latin typeface="Montserrat"/>
            </a:endParaRPr>
          </a:p>
          <a:p>
            <a:pPr marL="285750" indent="-285750">
              <a:buFontTx/>
              <a:buChar char="-"/>
            </a:pPr>
            <a:endParaRPr lang="en-GB" sz="3200" dirty="0">
              <a:latin typeface="Montserrat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xmlns="" id="{73E14CCC-6A02-AEBB-3104-9213B959145C}"/>
              </a:ext>
            </a:extLst>
          </p:cNvPr>
          <p:cNvSpPr/>
          <p:nvPr/>
        </p:nvSpPr>
        <p:spPr>
          <a:xfrm>
            <a:off x="3668052" y="4609930"/>
            <a:ext cx="3048308" cy="355812"/>
          </a:xfrm>
          <a:prstGeom prst="rect">
            <a:avLst/>
          </a:prstGeom>
          <a:solidFill>
            <a:srgbClr val="4F81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>
                <a:solidFill>
                  <a:schemeClr val="accent4">
                    <a:lumMod val="20000"/>
                    <a:lumOff val="80000"/>
                  </a:schemeClr>
                </a:solidFill>
                <a:latin typeface="Montserrat Medium" panose="00000600000000000000" pitchFamily="2" charset="0"/>
              </a:rPr>
              <a:t>Sort by bag length</a:t>
            </a:r>
          </a:p>
        </p:txBody>
      </p:sp>
      <p:sp>
        <p:nvSpPr>
          <p:cNvPr id="72" name="Google Shape;337;p46">
            <a:extLst>
              <a:ext uri="{FF2B5EF4-FFF2-40B4-BE49-F238E27FC236}">
                <a16:creationId xmlns:a16="http://schemas.microsoft.com/office/drawing/2014/main" xmlns="" id="{765224E7-A71F-9D09-0FBA-9E3E1EE846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9121" y="174389"/>
            <a:ext cx="2962630" cy="44300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>
                <a:latin typeface="Montserrat Medium"/>
              </a:rPr>
              <a:t>Introduction</a:t>
            </a:r>
          </a:p>
        </p:txBody>
      </p:sp>
      <p:sp>
        <p:nvSpPr>
          <p:cNvPr id="73" name="Google Shape;338;p46">
            <a:extLst>
              <a:ext uri="{FF2B5EF4-FFF2-40B4-BE49-F238E27FC236}">
                <a16:creationId xmlns:a16="http://schemas.microsoft.com/office/drawing/2014/main" xmlns="" id="{10ADB17A-7E71-F780-CB3C-142D40C7B840}"/>
              </a:ext>
            </a:extLst>
          </p:cNvPr>
          <p:cNvSpPr txBox="1">
            <a:spLocks/>
          </p:cNvSpPr>
          <p:nvPr/>
        </p:nvSpPr>
        <p:spPr>
          <a:xfrm>
            <a:off x="85458" y="144064"/>
            <a:ext cx="683663" cy="5036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000" b="1"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xmlns="" id="{8B5631C3-D81D-3065-AB04-C846F7DCF1C8}"/>
              </a:ext>
            </a:extLst>
          </p:cNvPr>
          <p:cNvSpPr txBox="1"/>
          <p:nvPr/>
        </p:nvSpPr>
        <p:spPr>
          <a:xfrm>
            <a:off x="2158723" y="579511"/>
            <a:ext cx="70814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tx1">
                    <a:lumMod val="75000"/>
                  </a:schemeClr>
                </a:solidFill>
                <a:latin typeface="Montserrat Medium" panose="00000600000000000000" pitchFamily="2" charset="0"/>
              </a:rPr>
              <a:t>Requirement</a:t>
            </a:r>
          </a:p>
        </p:txBody>
      </p:sp>
    </p:spTree>
    <p:extLst>
      <p:ext uri="{BB962C8B-B14F-4D97-AF65-F5344CB8AC3E}">
        <p14:creationId xmlns:p14="http://schemas.microsoft.com/office/powerpoint/2010/main" val="29053151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37;p46">
            <a:extLst>
              <a:ext uri="{FF2B5EF4-FFF2-40B4-BE49-F238E27FC236}">
                <a16:creationId xmlns:a16="http://schemas.microsoft.com/office/drawing/2014/main" xmlns="" id="{732F690A-EA62-366C-AA04-09F88DA255C3}"/>
              </a:ext>
            </a:extLst>
          </p:cNvPr>
          <p:cNvSpPr txBox="1">
            <a:spLocks/>
          </p:cNvSpPr>
          <p:nvPr/>
        </p:nvSpPr>
        <p:spPr>
          <a:xfrm>
            <a:off x="769120" y="174389"/>
            <a:ext cx="2850379" cy="4430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>
                <a:latin typeface="Montserrat Medium"/>
              </a:rPr>
              <a:t>Introduction</a:t>
            </a:r>
          </a:p>
        </p:txBody>
      </p:sp>
      <p:sp>
        <p:nvSpPr>
          <p:cNvPr id="9" name="Google Shape;338;p46">
            <a:extLst>
              <a:ext uri="{FF2B5EF4-FFF2-40B4-BE49-F238E27FC236}">
                <a16:creationId xmlns:a16="http://schemas.microsoft.com/office/drawing/2014/main" xmlns="" id="{C7FEDE05-AC17-1C7E-B07C-A58CB17B4F92}"/>
              </a:ext>
            </a:extLst>
          </p:cNvPr>
          <p:cNvSpPr txBox="1">
            <a:spLocks/>
          </p:cNvSpPr>
          <p:nvPr/>
        </p:nvSpPr>
        <p:spPr>
          <a:xfrm>
            <a:off x="85458" y="144064"/>
            <a:ext cx="683663" cy="5036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000" b="1">
                <a:latin typeface="Poppins" panose="00000500000000000000" pitchFamily="2" charset="0"/>
                <a:cs typeface="Poppins" panose="00000500000000000000" pitchFamily="2" charset="0"/>
              </a:rPr>
              <a:t>01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xmlns="" id="{1FC98A65-18DE-2F10-DDE4-17097B16D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094" y="2681373"/>
            <a:ext cx="9670853" cy="40385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26F78F3-4E03-4960-29CE-0CD23518D4BA}"/>
              </a:ext>
            </a:extLst>
          </p:cNvPr>
          <p:cNvSpPr txBox="1"/>
          <p:nvPr/>
        </p:nvSpPr>
        <p:spPr>
          <a:xfrm>
            <a:off x="2834013" y="499093"/>
            <a:ext cx="64248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>
                <a:solidFill>
                  <a:schemeClr val="tx1">
                    <a:lumMod val="75000"/>
                  </a:schemeClr>
                </a:solidFill>
                <a:latin typeface="Montserrat Medium" panose="00000600000000000000" pitchFamily="2" charset="0"/>
              </a:rPr>
              <a:t>Goals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A3950F4F-DF37-3F1E-D7A1-A96D0881377D}"/>
              </a:ext>
            </a:extLst>
          </p:cNvPr>
          <p:cNvSpPr txBox="1"/>
          <p:nvPr/>
        </p:nvSpPr>
        <p:spPr>
          <a:xfrm>
            <a:off x="432622" y="1198457"/>
            <a:ext cx="11521439" cy="747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>
                <a:latin typeface="Montserrat Medium" panose="00000600000000000000" pitchFamily="2" charset="0"/>
              </a:rPr>
              <a:t>- 120 bags/minute (10 seconds each carton) or higher.</a:t>
            </a:r>
          </a:p>
        </p:txBody>
      </p:sp>
    </p:spTree>
    <p:extLst>
      <p:ext uri="{BB962C8B-B14F-4D97-AF65-F5344CB8AC3E}">
        <p14:creationId xmlns:p14="http://schemas.microsoft.com/office/powerpoint/2010/main" val="3370548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xmlns="" id="{E0CBACC0-E0E2-AFB5-A867-84D9ED22EDAE}"/>
              </a:ext>
            </a:extLst>
          </p:cNvPr>
          <p:cNvSpPr txBox="1">
            <a:spLocks/>
          </p:cNvSpPr>
          <p:nvPr/>
        </p:nvSpPr>
        <p:spPr>
          <a:xfrm>
            <a:off x="973037" y="748954"/>
            <a:ext cx="11119436" cy="42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dirty="0">
                <a:latin typeface="Montserrat"/>
              </a:rPr>
              <a:t>Use the </a:t>
            </a:r>
            <a:r>
              <a:rPr lang="en-GB" sz="2800" u="sng" dirty="0">
                <a:latin typeface="Montserrat"/>
              </a:rPr>
              <a:t>centrifugal force principle</a:t>
            </a:r>
            <a:r>
              <a:rPr lang="en-GB" sz="2800" b="1" dirty="0">
                <a:latin typeface="Montserrat"/>
              </a:rPr>
              <a:t> </a:t>
            </a:r>
            <a:r>
              <a:rPr lang="en-GB" sz="2800" dirty="0">
                <a:latin typeface="Montserrat"/>
              </a:rPr>
              <a:t>&amp; </a:t>
            </a:r>
            <a:r>
              <a:rPr lang="en-GB" sz="2800" u="sng" dirty="0">
                <a:latin typeface="Montserrat"/>
              </a:rPr>
              <a:t>barriers</a:t>
            </a:r>
            <a:r>
              <a:rPr lang="en-GB" sz="2800" dirty="0">
                <a:latin typeface="Montserrat"/>
              </a:rPr>
              <a:t> as inspiration</a:t>
            </a:r>
            <a:endParaRPr lang="en-US" sz="2800" dirty="0">
              <a:latin typeface="Montserrat"/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xmlns="" id="{DEAC8C2F-5087-D9D3-C90A-984076F53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89" b="8652"/>
          <a:stretch/>
        </p:blipFill>
        <p:spPr bwMode="auto">
          <a:xfrm>
            <a:off x="2400694" y="1845494"/>
            <a:ext cx="7390611" cy="454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337;p46">
            <a:extLst>
              <a:ext uri="{FF2B5EF4-FFF2-40B4-BE49-F238E27FC236}">
                <a16:creationId xmlns:a16="http://schemas.microsoft.com/office/drawing/2014/main" xmlns="" id="{0D433931-403B-1BAE-9D57-D020AAD4A8FC}"/>
              </a:ext>
            </a:extLst>
          </p:cNvPr>
          <p:cNvSpPr txBox="1">
            <a:spLocks/>
          </p:cNvSpPr>
          <p:nvPr/>
        </p:nvSpPr>
        <p:spPr>
          <a:xfrm>
            <a:off x="769121" y="174389"/>
            <a:ext cx="2305466" cy="4430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>
                <a:latin typeface="Montserrat Medium"/>
              </a:rPr>
              <a:t>Our ideas</a:t>
            </a:r>
          </a:p>
        </p:txBody>
      </p:sp>
      <p:sp>
        <p:nvSpPr>
          <p:cNvPr id="8" name="Google Shape;338;p46">
            <a:extLst>
              <a:ext uri="{FF2B5EF4-FFF2-40B4-BE49-F238E27FC236}">
                <a16:creationId xmlns:a16="http://schemas.microsoft.com/office/drawing/2014/main" xmlns="" id="{18C71BEC-6F14-8B2D-22F1-12AD12667283}"/>
              </a:ext>
            </a:extLst>
          </p:cNvPr>
          <p:cNvSpPr txBox="1">
            <a:spLocks/>
          </p:cNvSpPr>
          <p:nvPr/>
        </p:nvSpPr>
        <p:spPr>
          <a:xfrm>
            <a:off x="85458" y="144064"/>
            <a:ext cx="683663" cy="5036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000" b="1"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406169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Nhóm 13">
            <a:extLst>
              <a:ext uri="{FF2B5EF4-FFF2-40B4-BE49-F238E27FC236}">
                <a16:creationId xmlns:a16="http://schemas.microsoft.com/office/drawing/2014/main" xmlns="" id="{A98C10AF-0674-2CFD-0CC7-EE24F4684DFA}"/>
              </a:ext>
            </a:extLst>
          </p:cNvPr>
          <p:cNvGrpSpPr/>
          <p:nvPr/>
        </p:nvGrpSpPr>
        <p:grpSpPr>
          <a:xfrm>
            <a:off x="1398210" y="-4175"/>
            <a:ext cx="10798628" cy="6848091"/>
            <a:chOff x="1398210" y="53334"/>
            <a:chExt cx="10798628" cy="6848091"/>
          </a:xfrm>
        </p:grpSpPr>
        <p:pic>
          <p:nvPicPr>
            <p:cNvPr id="4" name="Hình ảnh 4" descr="Ảnh có chứa bàn&#10;&#10;Mô tả được tự động tạo">
              <a:extLst>
                <a:ext uri="{FF2B5EF4-FFF2-40B4-BE49-F238E27FC236}">
                  <a16:creationId xmlns:a16="http://schemas.microsoft.com/office/drawing/2014/main" xmlns="" id="{F1F2B17C-75C0-E5F8-6D77-B446ED0A9A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8210" y="53334"/>
              <a:ext cx="10798628" cy="6848091"/>
            </a:xfrm>
            <a:prstGeom prst="rect">
              <a:avLst/>
            </a:prstGeom>
          </p:spPr>
        </p:pic>
        <p:cxnSp>
          <p:nvCxnSpPr>
            <p:cNvPr id="10" name="Straight Arrow Connector 6">
              <a:extLst>
                <a:ext uri="{FF2B5EF4-FFF2-40B4-BE49-F238E27FC236}">
                  <a16:creationId xmlns:a16="http://schemas.microsoft.com/office/drawing/2014/main" xmlns="" id="{90E44F87-2ED4-D7A3-9AA4-30E9377EDE0C}"/>
                </a:ext>
              </a:extLst>
            </p:cNvPr>
            <p:cNvCxnSpPr/>
            <p:nvPr/>
          </p:nvCxnSpPr>
          <p:spPr>
            <a:xfrm flipH="1">
              <a:off x="8347657" y="1271185"/>
              <a:ext cx="893299" cy="33059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2" name="TextBox 7">
              <a:extLst>
                <a:ext uri="{FF2B5EF4-FFF2-40B4-BE49-F238E27FC236}">
                  <a16:creationId xmlns:a16="http://schemas.microsoft.com/office/drawing/2014/main" xmlns="" id="{BDC1C56D-1815-F413-9ECE-AA3965C58218}"/>
                </a:ext>
              </a:extLst>
            </p:cNvPr>
            <p:cNvSpPr txBox="1"/>
            <p:nvPr/>
          </p:nvSpPr>
          <p:spPr>
            <a:xfrm>
              <a:off x="9239364" y="978240"/>
              <a:ext cx="2489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Cargo container</a:t>
              </a:r>
            </a:p>
          </p:txBody>
        </p:sp>
      </p:grpSp>
      <p:grpSp>
        <p:nvGrpSpPr>
          <p:cNvPr id="27" name="Nhóm 26">
            <a:extLst>
              <a:ext uri="{FF2B5EF4-FFF2-40B4-BE49-F238E27FC236}">
                <a16:creationId xmlns:a16="http://schemas.microsoft.com/office/drawing/2014/main" xmlns="" id="{C6B8190D-9104-9FDD-CCCA-2EA2DD4526C3}"/>
              </a:ext>
            </a:extLst>
          </p:cNvPr>
          <p:cNvGrpSpPr/>
          <p:nvPr/>
        </p:nvGrpSpPr>
        <p:grpSpPr>
          <a:xfrm>
            <a:off x="1398211" y="-5008"/>
            <a:ext cx="10798628" cy="6849757"/>
            <a:chOff x="-12102129" y="-810140"/>
            <a:chExt cx="10798628" cy="6849757"/>
          </a:xfrm>
        </p:grpSpPr>
        <p:pic>
          <p:nvPicPr>
            <p:cNvPr id="5" name="Hình ảnh 5">
              <a:extLst>
                <a:ext uri="{FF2B5EF4-FFF2-40B4-BE49-F238E27FC236}">
                  <a16:creationId xmlns:a16="http://schemas.microsoft.com/office/drawing/2014/main" xmlns="" id="{34292743-273A-BD20-2DC6-A47DE5331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2102129" y="-810140"/>
              <a:ext cx="10798628" cy="6849757"/>
            </a:xfrm>
            <a:prstGeom prst="rect">
              <a:avLst/>
            </a:prstGeom>
          </p:spPr>
        </p:pic>
        <p:cxnSp>
          <p:nvCxnSpPr>
            <p:cNvPr id="18" name="Straight Arrow Connector 10">
              <a:extLst>
                <a:ext uri="{FF2B5EF4-FFF2-40B4-BE49-F238E27FC236}">
                  <a16:creationId xmlns:a16="http://schemas.microsoft.com/office/drawing/2014/main" xmlns="" id="{0A51F764-76F6-CDDD-5424-F84A5C5C71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-4722668" y="2821171"/>
              <a:ext cx="1298480" cy="119822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11">
              <a:extLst>
                <a:ext uri="{FF2B5EF4-FFF2-40B4-BE49-F238E27FC236}">
                  <a16:creationId xmlns:a16="http://schemas.microsoft.com/office/drawing/2014/main" xmlns="" id="{A4A0CB40-310E-21B7-31BB-FB3960FFD181}"/>
                </a:ext>
              </a:extLst>
            </p:cNvPr>
            <p:cNvSpPr txBox="1"/>
            <p:nvPr/>
          </p:nvSpPr>
          <p:spPr>
            <a:xfrm>
              <a:off x="-3359571" y="2325348"/>
              <a:ext cx="11961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Cone 2</a:t>
              </a:r>
            </a:p>
          </p:txBody>
        </p:sp>
        <p:cxnSp>
          <p:nvCxnSpPr>
            <p:cNvPr id="24" name="Straight Arrow Connector 12">
              <a:extLst>
                <a:ext uri="{FF2B5EF4-FFF2-40B4-BE49-F238E27FC236}">
                  <a16:creationId xmlns:a16="http://schemas.microsoft.com/office/drawing/2014/main" xmlns="" id="{8E124917-512C-415E-8D72-2143433A4EC2}"/>
                </a:ext>
              </a:extLst>
            </p:cNvPr>
            <p:cNvCxnSpPr>
              <a:cxnSpLocks/>
            </p:cNvCxnSpPr>
            <p:nvPr/>
          </p:nvCxnSpPr>
          <p:spPr>
            <a:xfrm>
              <a:off x="-8245725" y="1415799"/>
              <a:ext cx="1024180" cy="94100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TextBox 13">
              <a:extLst>
                <a:ext uri="{FF2B5EF4-FFF2-40B4-BE49-F238E27FC236}">
                  <a16:creationId xmlns:a16="http://schemas.microsoft.com/office/drawing/2014/main" xmlns="" id="{1DB63373-C5B0-CD54-4D84-FBB927830B80}"/>
                </a:ext>
              </a:extLst>
            </p:cNvPr>
            <p:cNvSpPr txBox="1"/>
            <p:nvPr/>
          </p:nvSpPr>
          <p:spPr>
            <a:xfrm>
              <a:off x="-8710373" y="1108022"/>
              <a:ext cx="76174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Cone 1</a:t>
              </a:r>
            </a:p>
          </p:txBody>
        </p:sp>
      </p:grpSp>
      <p:grpSp>
        <p:nvGrpSpPr>
          <p:cNvPr id="32" name="Nhóm 31">
            <a:extLst>
              <a:ext uri="{FF2B5EF4-FFF2-40B4-BE49-F238E27FC236}">
                <a16:creationId xmlns:a16="http://schemas.microsoft.com/office/drawing/2014/main" xmlns="" id="{FA01C94E-E3F6-D113-25B5-F29B3DD2D395}"/>
              </a:ext>
            </a:extLst>
          </p:cNvPr>
          <p:cNvGrpSpPr/>
          <p:nvPr/>
        </p:nvGrpSpPr>
        <p:grpSpPr>
          <a:xfrm>
            <a:off x="1398210" y="-9020"/>
            <a:ext cx="10798628" cy="6847284"/>
            <a:chOff x="14035908" y="-411586"/>
            <a:chExt cx="10798628" cy="6847284"/>
          </a:xfrm>
        </p:grpSpPr>
        <p:pic>
          <p:nvPicPr>
            <p:cNvPr id="6" name="Hình ảnh 6">
              <a:extLst>
                <a:ext uri="{FF2B5EF4-FFF2-40B4-BE49-F238E27FC236}">
                  <a16:creationId xmlns:a16="http://schemas.microsoft.com/office/drawing/2014/main" xmlns="" id="{DBD84A0B-B6F0-74F1-FA80-7053378C6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35908" y="-411586"/>
              <a:ext cx="10798628" cy="6847284"/>
            </a:xfrm>
            <a:prstGeom prst="rect">
              <a:avLst/>
            </a:prstGeom>
          </p:spPr>
        </p:pic>
        <p:cxnSp>
          <p:nvCxnSpPr>
            <p:cNvPr id="29" name="Straight Arrow Connector 21">
              <a:extLst>
                <a:ext uri="{FF2B5EF4-FFF2-40B4-BE49-F238E27FC236}">
                  <a16:creationId xmlns:a16="http://schemas.microsoft.com/office/drawing/2014/main" xmlns="" id="{749B6419-9537-FDAB-758B-F0BAAC0E8A7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356277" y="2436666"/>
              <a:ext cx="1391732" cy="103587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25">
              <a:extLst>
                <a:ext uri="{FF2B5EF4-FFF2-40B4-BE49-F238E27FC236}">
                  <a16:creationId xmlns:a16="http://schemas.microsoft.com/office/drawing/2014/main" xmlns="" id="{195E7615-16BD-1769-BF65-7C8AFAE20159}"/>
                </a:ext>
              </a:extLst>
            </p:cNvPr>
            <p:cNvSpPr txBox="1"/>
            <p:nvPr/>
          </p:nvSpPr>
          <p:spPr>
            <a:xfrm>
              <a:off x="22849442" y="1895304"/>
              <a:ext cx="18067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Conveyer 1</a:t>
              </a:r>
            </a:p>
          </p:txBody>
        </p:sp>
      </p:grpSp>
      <p:grpSp>
        <p:nvGrpSpPr>
          <p:cNvPr id="37" name="Nhóm 36">
            <a:extLst>
              <a:ext uri="{FF2B5EF4-FFF2-40B4-BE49-F238E27FC236}">
                <a16:creationId xmlns:a16="http://schemas.microsoft.com/office/drawing/2014/main" xmlns="" id="{2426C74D-25D4-C19D-C7F1-F9E51AA1E395}"/>
              </a:ext>
            </a:extLst>
          </p:cNvPr>
          <p:cNvGrpSpPr/>
          <p:nvPr/>
        </p:nvGrpSpPr>
        <p:grpSpPr>
          <a:xfrm>
            <a:off x="1398210" y="-12117"/>
            <a:ext cx="10798628" cy="6853481"/>
            <a:chOff x="-7745790" y="8571166"/>
            <a:chExt cx="10798628" cy="6853481"/>
          </a:xfrm>
        </p:grpSpPr>
        <p:pic>
          <p:nvPicPr>
            <p:cNvPr id="7" name="Hình ảnh 7">
              <a:extLst>
                <a:ext uri="{FF2B5EF4-FFF2-40B4-BE49-F238E27FC236}">
                  <a16:creationId xmlns:a16="http://schemas.microsoft.com/office/drawing/2014/main" xmlns="" id="{520235E4-802C-3F0E-17E4-FE8B92D6D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-7745790" y="8571166"/>
              <a:ext cx="10798628" cy="6853481"/>
            </a:xfrm>
            <a:prstGeom prst="rect">
              <a:avLst/>
            </a:prstGeom>
          </p:spPr>
        </p:pic>
        <p:cxnSp>
          <p:nvCxnSpPr>
            <p:cNvPr id="34" name="Straight Arrow Connector 26">
              <a:extLst>
                <a:ext uri="{FF2B5EF4-FFF2-40B4-BE49-F238E27FC236}">
                  <a16:creationId xmlns:a16="http://schemas.microsoft.com/office/drawing/2014/main" xmlns="" id="{D3E6BFB9-5702-0870-3CA5-D9FAFFB2C2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4600500" y="12005735"/>
              <a:ext cx="1503197" cy="110268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28">
              <a:extLst>
                <a:ext uri="{FF2B5EF4-FFF2-40B4-BE49-F238E27FC236}">
                  <a16:creationId xmlns:a16="http://schemas.microsoft.com/office/drawing/2014/main" xmlns="" id="{77BB2F43-3FE9-BACF-7AAB-2D47757E2491}"/>
                </a:ext>
              </a:extLst>
            </p:cNvPr>
            <p:cNvSpPr txBox="1"/>
            <p:nvPr/>
          </p:nvSpPr>
          <p:spPr>
            <a:xfrm>
              <a:off x="-6407277" y="12846810"/>
              <a:ext cx="18067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Conveyer 2</a:t>
              </a:r>
            </a:p>
          </p:txBody>
        </p:sp>
      </p:grpSp>
      <p:sp>
        <p:nvSpPr>
          <p:cNvPr id="132" name="Google Shape;337;p46">
            <a:extLst>
              <a:ext uri="{FF2B5EF4-FFF2-40B4-BE49-F238E27FC236}">
                <a16:creationId xmlns:a16="http://schemas.microsoft.com/office/drawing/2014/main" xmlns="" id="{E384AEFC-F6E1-47D9-8E29-4264B7E9A515}"/>
              </a:ext>
            </a:extLst>
          </p:cNvPr>
          <p:cNvSpPr txBox="1">
            <a:spLocks/>
          </p:cNvSpPr>
          <p:nvPr/>
        </p:nvSpPr>
        <p:spPr>
          <a:xfrm>
            <a:off x="769121" y="174389"/>
            <a:ext cx="2305466" cy="4430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>
                <a:latin typeface="Montserrat Medium"/>
              </a:rPr>
              <a:t>Our ideas</a:t>
            </a:r>
          </a:p>
        </p:txBody>
      </p:sp>
      <p:sp>
        <p:nvSpPr>
          <p:cNvPr id="134" name="Google Shape;338;p46">
            <a:extLst>
              <a:ext uri="{FF2B5EF4-FFF2-40B4-BE49-F238E27FC236}">
                <a16:creationId xmlns:a16="http://schemas.microsoft.com/office/drawing/2014/main" xmlns="" id="{D5AE08AA-27CB-A206-5811-AB60107F8F5F}"/>
              </a:ext>
            </a:extLst>
          </p:cNvPr>
          <p:cNvSpPr txBox="1">
            <a:spLocks/>
          </p:cNvSpPr>
          <p:nvPr/>
        </p:nvSpPr>
        <p:spPr>
          <a:xfrm>
            <a:off x="85458" y="144064"/>
            <a:ext cx="683663" cy="5036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000" b="1"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71091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Nhóm 129">
            <a:extLst>
              <a:ext uri="{FF2B5EF4-FFF2-40B4-BE49-F238E27FC236}">
                <a16:creationId xmlns:a16="http://schemas.microsoft.com/office/drawing/2014/main" xmlns="" id="{74E3D8B6-6B93-1E0C-DD2F-AD074E487A95}"/>
              </a:ext>
            </a:extLst>
          </p:cNvPr>
          <p:cNvGrpSpPr/>
          <p:nvPr/>
        </p:nvGrpSpPr>
        <p:grpSpPr>
          <a:xfrm>
            <a:off x="769121" y="678043"/>
            <a:ext cx="11081101" cy="6226737"/>
            <a:chOff x="8451801" y="8040235"/>
            <a:chExt cx="11338951" cy="6851416"/>
          </a:xfrm>
        </p:grpSpPr>
        <p:pic>
          <p:nvPicPr>
            <p:cNvPr id="27" name="Hình ảnh 8">
              <a:extLst>
                <a:ext uri="{FF2B5EF4-FFF2-40B4-BE49-F238E27FC236}">
                  <a16:creationId xmlns:a16="http://schemas.microsoft.com/office/drawing/2014/main" xmlns="" id="{5786EE3E-738A-C2EE-EB4F-3A75F1EBE7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0021" y="8040235"/>
              <a:ext cx="10798628" cy="6851416"/>
            </a:xfrm>
            <a:prstGeom prst="rect">
              <a:avLst/>
            </a:prstGeom>
          </p:spPr>
        </p:pic>
        <p:cxnSp>
          <p:nvCxnSpPr>
            <p:cNvPr id="28" name="Straight Arrow Connector 6">
              <a:extLst>
                <a:ext uri="{FF2B5EF4-FFF2-40B4-BE49-F238E27FC236}">
                  <a16:creationId xmlns:a16="http://schemas.microsoft.com/office/drawing/2014/main" xmlns="" id="{32A11081-4141-C568-92AF-4014CDF75EB5}"/>
                </a:ext>
              </a:extLst>
            </p:cNvPr>
            <p:cNvCxnSpPr/>
            <p:nvPr/>
          </p:nvCxnSpPr>
          <p:spPr>
            <a:xfrm flipH="1">
              <a:off x="15400522" y="8848433"/>
              <a:ext cx="893299" cy="33059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29" name="TextBox 7">
              <a:extLst>
                <a:ext uri="{FF2B5EF4-FFF2-40B4-BE49-F238E27FC236}">
                  <a16:creationId xmlns:a16="http://schemas.microsoft.com/office/drawing/2014/main" xmlns="" id="{38E8D2D6-1361-0844-B5F1-A3786BDF9336}"/>
                </a:ext>
              </a:extLst>
            </p:cNvPr>
            <p:cNvSpPr txBox="1"/>
            <p:nvPr/>
          </p:nvSpPr>
          <p:spPr>
            <a:xfrm>
              <a:off x="16241992" y="8555987"/>
              <a:ext cx="2489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Cargo container</a:t>
              </a:r>
            </a:p>
          </p:txBody>
        </p:sp>
        <p:cxnSp>
          <p:nvCxnSpPr>
            <p:cNvPr id="30" name="Straight Arrow Connector 8">
              <a:extLst>
                <a:ext uri="{FF2B5EF4-FFF2-40B4-BE49-F238E27FC236}">
                  <a16:creationId xmlns:a16="http://schemas.microsoft.com/office/drawing/2014/main" xmlns="" id="{0A975D19-2FB6-E20F-5BFA-5C81C9D42FD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602665" y="10007914"/>
              <a:ext cx="870686" cy="1020218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31" name="TextBox 9">
              <a:extLst>
                <a:ext uri="{FF2B5EF4-FFF2-40B4-BE49-F238E27FC236}">
                  <a16:creationId xmlns:a16="http://schemas.microsoft.com/office/drawing/2014/main" xmlns="" id="{0D6BCC2B-76C5-402A-39C9-C57D15C73EDE}"/>
                </a:ext>
              </a:extLst>
            </p:cNvPr>
            <p:cNvSpPr txBox="1"/>
            <p:nvPr/>
          </p:nvSpPr>
          <p:spPr>
            <a:xfrm>
              <a:off x="16089434" y="9509294"/>
              <a:ext cx="14510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Barrier 1</a:t>
              </a:r>
            </a:p>
          </p:txBody>
        </p:sp>
        <p:cxnSp>
          <p:nvCxnSpPr>
            <p:cNvPr id="32" name="Straight Arrow Connector 10">
              <a:extLst>
                <a:ext uri="{FF2B5EF4-FFF2-40B4-BE49-F238E27FC236}">
                  <a16:creationId xmlns:a16="http://schemas.microsoft.com/office/drawing/2014/main" xmlns="" id="{2BBA9F78-FED9-8C17-AA6D-4F76DBBDB38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241992" y="11216649"/>
              <a:ext cx="1298480" cy="119822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11">
              <a:extLst>
                <a:ext uri="{FF2B5EF4-FFF2-40B4-BE49-F238E27FC236}">
                  <a16:creationId xmlns:a16="http://schemas.microsoft.com/office/drawing/2014/main" xmlns="" id="{39697052-994C-FC34-E46B-B94560A9F823}"/>
                </a:ext>
              </a:extLst>
            </p:cNvPr>
            <p:cNvSpPr txBox="1"/>
            <p:nvPr/>
          </p:nvSpPr>
          <p:spPr>
            <a:xfrm>
              <a:off x="17605089" y="10720826"/>
              <a:ext cx="119616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Cone 2</a:t>
              </a:r>
            </a:p>
          </p:txBody>
        </p:sp>
        <p:cxnSp>
          <p:nvCxnSpPr>
            <p:cNvPr id="34" name="Straight Arrow Connector 12">
              <a:extLst>
                <a:ext uri="{FF2B5EF4-FFF2-40B4-BE49-F238E27FC236}">
                  <a16:creationId xmlns:a16="http://schemas.microsoft.com/office/drawing/2014/main" xmlns="" id="{C68943F2-1475-A552-932B-29BB36614E35}"/>
                </a:ext>
              </a:extLst>
            </p:cNvPr>
            <p:cNvCxnSpPr>
              <a:cxnSpLocks/>
            </p:cNvCxnSpPr>
            <p:nvPr/>
          </p:nvCxnSpPr>
          <p:spPr>
            <a:xfrm>
              <a:off x="12718935" y="9811277"/>
              <a:ext cx="1024180" cy="94100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TextBox 13">
              <a:extLst>
                <a:ext uri="{FF2B5EF4-FFF2-40B4-BE49-F238E27FC236}">
                  <a16:creationId xmlns:a16="http://schemas.microsoft.com/office/drawing/2014/main" xmlns="" id="{17618AAB-440C-38C0-D1FE-649ECFF73602}"/>
                </a:ext>
              </a:extLst>
            </p:cNvPr>
            <p:cNvSpPr txBox="1"/>
            <p:nvPr/>
          </p:nvSpPr>
          <p:spPr>
            <a:xfrm>
              <a:off x="11784229" y="9312410"/>
              <a:ext cx="13224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Cone 1</a:t>
              </a:r>
            </a:p>
          </p:txBody>
        </p:sp>
        <p:cxnSp>
          <p:nvCxnSpPr>
            <p:cNvPr id="36" name="Straight Arrow Connector 14">
              <a:extLst>
                <a:ext uri="{FF2B5EF4-FFF2-40B4-BE49-F238E27FC236}">
                  <a16:creationId xmlns:a16="http://schemas.microsoft.com/office/drawing/2014/main" xmlns="" id="{B929E2B2-E121-FE40-A0D7-E81B1D4A6C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339536" y="12168266"/>
              <a:ext cx="2418460" cy="88977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15">
              <a:extLst>
                <a:ext uri="{FF2B5EF4-FFF2-40B4-BE49-F238E27FC236}">
                  <a16:creationId xmlns:a16="http://schemas.microsoft.com/office/drawing/2014/main" xmlns="" id="{1084977C-6247-A8E0-2ED0-CC5C6E0FE143}"/>
                </a:ext>
              </a:extLst>
            </p:cNvPr>
            <p:cNvSpPr txBox="1"/>
            <p:nvPr/>
          </p:nvSpPr>
          <p:spPr>
            <a:xfrm>
              <a:off x="18339714" y="11509790"/>
              <a:ext cx="14510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Barrier 2</a:t>
              </a:r>
            </a:p>
          </p:txBody>
        </p:sp>
        <p:sp>
          <p:nvSpPr>
            <p:cNvPr id="38" name="TextBox 16">
              <a:extLst>
                <a:ext uri="{FF2B5EF4-FFF2-40B4-BE49-F238E27FC236}">
                  <a16:creationId xmlns:a16="http://schemas.microsoft.com/office/drawing/2014/main" xmlns="" id="{5BEFCB2F-473D-1CEA-5FC6-021D29E37BAA}"/>
                </a:ext>
              </a:extLst>
            </p:cNvPr>
            <p:cNvSpPr txBox="1"/>
            <p:nvPr/>
          </p:nvSpPr>
          <p:spPr>
            <a:xfrm>
              <a:off x="10917253" y="12767681"/>
              <a:ext cx="14510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Barrier 3</a:t>
              </a:r>
            </a:p>
          </p:txBody>
        </p:sp>
        <p:cxnSp>
          <p:nvCxnSpPr>
            <p:cNvPr id="39" name="Straight Arrow Connector 17">
              <a:extLst>
                <a:ext uri="{FF2B5EF4-FFF2-40B4-BE49-F238E27FC236}">
                  <a16:creationId xmlns:a16="http://schemas.microsoft.com/office/drawing/2014/main" xmlns="" id="{93E9C009-F1C0-F233-1C09-08DE5BBDD6A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439660" y="11958913"/>
              <a:ext cx="787781" cy="45340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4">
              <a:extLst>
                <a:ext uri="{FF2B5EF4-FFF2-40B4-BE49-F238E27FC236}">
                  <a16:creationId xmlns:a16="http://schemas.microsoft.com/office/drawing/2014/main" xmlns="" id="{187DBBC9-9E82-2695-53E7-C52DCA0E9A64}"/>
                </a:ext>
              </a:extLst>
            </p:cNvPr>
            <p:cNvSpPr txBox="1"/>
            <p:nvPr/>
          </p:nvSpPr>
          <p:spPr>
            <a:xfrm>
              <a:off x="8451801" y="13556436"/>
              <a:ext cx="6599038" cy="507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i="0" dirty="0">
                  <a:solidFill>
                    <a:srgbClr val="001A33"/>
                  </a:solidFill>
                  <a:effectLst/>
                  <a:latin typeface="Montserrat" panose="00000500000000000000" pitchFamily="2" charset="0"/>
                  <a:cs typeface="Mongolian Baiti" panose="03000500000000000000" pitchFamily="66" charset="0"/>
                </a:rPr>
                <a:t>2.0 x 0.9 x 1.5(m)</a:t>
              </a:r>
              <a:r>
                <a:rPr lang="en-US" sz="2400" dirty="0">
                  <a:latin typeface="Montserrat" panose="00000500000000000000" pitchFamily="2" charset="0"/>
                  <a:cs typeface="Mongolian Baiti" panose="03000500000000000000" pitchFamily="66" charset="0"/>
                </a:rPr>
                <a:t> - L x W x H</a:t>
              </a:r>
            </a:p>
          </p:txBody>
        </p:sp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xmlns="" id="{7B03E798-A1F5-D25C-85A8-194B2400BFB1}"/>
                </a:ext>
              </a:extLst>
            </p:cNvPr>
            <p:cNvSpPr/>
            <p:nvPr/>
          </p:nvSpPr>
          <p:spPr>
            <a:xfrm>
              <a:off x="8451801" y="13500102"/>
              <a:ext cx="5847786" cy="59271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21">
              <a:extLst>
                <a:ext uri="{FF2B5EF4-FFF2-40B4-BE49-F238E27FC236}">
                  <a16:creationId xmlns:a16="http://schemas.microsoft.com/office/drawing/2014/main" xmlns="" id="{438B0D29-654C-3914-C3BC-FF75C7E0D9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964768" y="10559874"/>
              <a:ext cx="1391732" cy="1035872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25">
              <a:extLst>
                <a:ext uri="{FF2B5EF4-FFF2-40B4-BE49-F238E27FC236}">
                  <a16:creationId xmlns:a16="http://schemas.microsoft.com/office/drawing/2014/main" xmlns="" id="{7E3071FC-EB88-C559-828A-200F0BDB595E}"/>
                </a:ext>
              </a:extLst>
            </p:cNvPr>
            <p:cNvSpPr txBox="1"/>
            <p:nvPr/>
          </p:nvSpPr>
          <p:spPr>
            <a:xfrm>
              <a:off x="17299782" y="10032889"/>
              <a:ext cx="18067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Conveyer 1</a:t>
              </a:r>
            </a:p>
          </p:txBody>
        </p:sp>
        <p:cxnSp>
          <p:nvCxnSpPr>
            <p:cNvPr id="44" name="Straight Arrow Connector 26">
              <a:extLst>
                <a:ext uri="{FF2B5EF4-FFF2-40B4-BE49-F238E27FC236}">
                  <a16:creationId xmlns:a16="http://schemas.microsoft.com/office/drawing/2014/main" xmlns="" id="{FDD87AF3-9291-DC4A-F470-40533BA8AC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315236" y="11114339"/>
              <a:ext cx="1503197" cy="110268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28">
              <a:extLst>
                <a:ext uri="{FF2B5EF4-FFF2-40B4-BE49-F238E27FC236}">
                  <a16:creationId xmlns:a16="http://schemas.microsoft.com/office/drawing/2014/main" xmlns="" id="{A7CACB88-DB63-4003-6BA8-1E36F495FD7D}"/>
                </a:ext>
              </a:extLst>
            </p:cNvPr>
            <p:cNvSpPr txBox="1"/>
            <p:nvPr/>
          </p:nvSpPr>
          <p:spPr>
            <a:xfrm>
              <a:off x="9508459" y="11955414"/>
              <a:ext cx="180677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Conveyer 2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C5713358-12CF-75BB-345C-BF8568F58193}"/>
              </a:ext>
            </a:extLst>
          </p:cNvPr>
          <p:cNvSpPr/>
          <p:nvPr/>
        </p:nvSpPr>
        <p:spPr>
          <a:xfrm>
            <a:off x="982857" y="895424"/>
            <a:ext cx="4386416" cy="5591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777C6D2-9458-A48B-7F2B-B5AD59E36885}"/>
              </a:ext>
            </a:extLst>
          </p:cNvPr>
          <p:cNvSpPr txBox="1"/>
          <p:nvPr/>
        </p:nvSpPr>
        <p:spPr>
          <a:xfrm>
            <a:off x="982857" y="933537"/>
            <a:ext cx="4368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Conveyer’s acceleration &gt; 0.3 m/s</a:t>
            </a:r>
          </a:p>
        </p:txBody>
      </p:sp>
      <p:sp>
        <p:nvSpPr>
          <p:cNvPr id="48" name="Google Shape;337;p46">
            <a:extLst>
              <a:ext uri="{FF2B5EF4-FFF2-40B4-BE49-F238E27FC236}">
                <a16:creationId xmlns:a16="http://schemas.microsoft.com/office/drawing/2014/main" xmlns="" id="{489B3D92-CF53-1AE9-6C2D-62007B781BCE}"/>
              </a:ext>
            </a:extLst>
          </p:cNvPr>
          <p:cNvSpPr txBox="1">
            <a:spLocks/>
          </p:cNvSpPr>
          <p:nvPr/>
        </p:nvSpPr>
        <p:spPr>
          <a:xfrm>
            <a:off x="769121" y="174389"/>
            <a:ext cx="2305466" cy="4430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>
                <a:latin typeface="Montserrat Medium"/>
              </a:rPr>
              <a:t>Our ideas</a:t>
            </a:r>
          </a:p>
        </p:txBody>
      </p:sp>
      <p:sp>
        <p:nvSpPr>
          <p:cNvPr id="49" name="Google Shape;338;p46">
            <a:extLst>
              <a:ext uri="{FF2B5EF4-FFF2-40B4-BE49-F238E27FC236}">
                <a16:creationId xmlns:a16="http://schemas.microsoft.com/office/drawing/2014/main" xmlns="" id="{719677EF-8442-87E1-303B-0A5286656940}"/>
              </a:ext>
            </a:extLst>
          </p:cNvPr>
          <p:cNvSpPr txBox="1">
            <a:spLocks/>
          </p:cNvSpPr>
          <p:nvPr/>
        </p:nvSpPr>
        <p:spPr>
          <a:xfrm>
            <a:off x="85458" y="144064"/>
            <a:ext cx="683663" cy="5036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000" b="1"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112922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337;p46">
            <a:extLst>
              <a:ext uri="{FF2B5EF4-FFF2-40B4-BE49-F238E27FC236}">
                <a16:creationId xmlns:a16="http://schemas.microsoft.com/office/drawing/2014/main" xmlns="" id="{489B3D92-CF53-1AE9-6C2D-62007B781BCE}"/>
              </a:ext>
            </a:extLst>
          </p:cNvPr>
          <p:cNvSpPr txBox="1">
            <a:spLocks/>
          </p:cNvSpPr>
          <p:nvPr/>
        </p:nvSpPr>
        <p:spPr>
          <a:xfrm>
            <a:off x="769121" y="174389"/>
            <a:ext cx="2305466" cy="4430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>
                <a:latin typeface="Montserrat Medium"/>
              </a:rPr>
              <a:t>Our ideas</a:t>
            </a:r>
          </a:p>
        </p:txBody>
      </p:sp>
      <p:sp>
        <p:nvSpPr>
          <p:cNvPr id="49" name="Google Shape;338;p46">
            <a:extLst>
              <a:ext uri="{FF2B5EF4-FFF2-40B4-BE49-F238E27FC236}">
                <a16:creationId xmlns:a16="http://schemas.microsoft.com/office/drawing/2014/main" xmlns="" id="{719677EF-8442-87E1-303B-0A5286656940}"/>
              </a:ext>
            </a:extLst>
          </p:cNvPr>
          <p:cNvSpPr txBox="1">
            <a:spLocks/>
          </p:cNvSpPr>
          <p:nvPr/>
        </p:nvSpPr>
        <p:spPr>
          <a:xfrm>
            <a:off x="85458" y="144064"/>
            <a:ext cx="683663" cy="5036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000" b="1"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5D0C1F3F-5663-1C36-9017-C43767737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593" y="1025761"/>
            <a:ext cx="9353550" cy="5657850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xmlns="" id="{C777C6D2-9458-A48B-7F2B-B5AD59E36885}"/>
              </a:ext>
            </a:extLst>
          </p:cNvPr>
          <p:cNvSpPr txBox="1"/>
          <p:nvPr/>
        </p:nvSpPr>
        <p:spPr>
          <a:xfrm>
            <a:off x="5627717" y="1756616"/>
            <a:ext cx="5143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Conveyer’s acceleration &gt; 0.3 m/s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xmlns="" id="{C5713358-12CF-75BB-345C-BF8568F58193}"/>
              </a:ext>
            </a:extLst>
          </p:cNvPr>
          <p:cNvSpPr/>
          <p:nvPr/>
        </p:nvSpPr>
        <p:spPr>
          <a:xfrm>
            <a:off x="5278583" y="1786304"/>
            <a:ext cx="5143222" cy="4022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ABA8E658-9E0F-F86F-B128-B8037ABE8321}"/>
              </a:ext>
            </a:extLst>
          </p:cNvPr>
          <p:cNvCxnSpPr>
            <a:cxnSpLocks/>
          </p:cNvCxnSpPr>
          <p:nvPr/>
        </p:nvCxnSpPr>
        <p:spPr>
          <a:xfrm>
            <a:off x="5095702" y="4197927"/>
            <a:ext cx="0" cy="249382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971C393E-E2E9-1CEF-F51F-5059C0EC1523}"/>
              </a:ext>
            </a:extLst>
          </p:cNvPr>
          <p:cNvCxnSpPr>
            <a:cxnSpLocks/>
          </p:cNvCxnSpPr>
          <p:nvPr/>
        </p:nvCxnSpPr>
        <p:spPr>
          <a:xfrm flipV="1">
            <a:off x="5130204" y="3672147"/>
            <a:ext cx="965796" cy="67105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0C98CAE-A942-75FE-0E18-5022D42772C4}"/>
              </a:ext>
            </a:extLst>
          </p:cNvPr>
          <p:cNvSpPr txBox="1"/>
          <p:nvPr/>
        </p:nvSpPr>
        <p:spPr>
          <a:xfrm>
            <a:off x="6033955" y="3454196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10</a:t>
            </a:r>
            <a:r>
              <a:rPr lang="en-US" dirty="0" smtClean="0"/>
              <a:t> </a:t>
            </a:r>
            <a:r>
              <a:rPr lang="en-US" dirty="0"/>
              <a:t>cm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817C7C0D-609B-E0E1-2090-3696F69EB184}"/>
              </a:ext>
            </a:extLst>
          </p:cNvPr>
          <p:cNvCxnSpPr>
            <a:cxnSpLocks/>
          </p:cNvCxnSpPr>
          <p:nvPr/>
        </p:nvCxnSpPr>
        <p:spPr>
          <a:xfrm>
            <a:off x="9984002" y="4688377"/>
            <a:ext cx="0" cy="169026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43BF2280-58EA-3EB1-B082-066BD4038A45}"/>
              </a:ext>
            </a:extLst>
          </p:cNvPr>
          <p:cNvCxnSpPr>
            <a:cxnSpLocks/>
          </p:cNvCxnSpPr>
          <p:nvPr/>
        </p:nvCxnSpPr>
        <p:spPr>
          <a:xfrm flipV="1">
            <a:off x="10040788" y="4538749"/>
            <a:ext cx="449355" cy="224503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6A90782-7AC9-BCDD-F614-1030F95F77B5}"/>
              </a:ext>
            </a:extLst>
          </p:cNvPr>
          <p:cNvSpPr txBox="1"/>
          <p:nvPr/>
        </p:nvSpPr>
        <p:spPr>
          <a:xfrm>
            <a:off x="10478463" y="4322618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10</a:t>
            </a:r>
            <a:r>
              <a:rPr lang="en-US" dirty="0" smtClean="0"/>
              <a:t> </a:t>
            </a:r>
            <a:r>
              <a:rPr lang="en-US" dirty="0"/>
              <a:t>cm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CB327402-E187-6C1F-E3FB-2904C86A65FE}"/>
              </a:ext>
            </a:extLst>
          </p:cNvPr>
          <p:cNvCxnSpPr/>
          <p:nvPr/>
        </p:nvCxnSpPr>
        <p:spPr>
          <a:xfrm flipV="1">
            <a:off x="4887884" y="2934393"/>
            <a:ext cx="985057" cy="11055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39B6DAC-C0A3-C7C7-A99D-28A6CA94FEED}"/>
              </a:ext>
            </a:extLst>
          </p:cNvPr>
          <p:cNvSpPr txBox="1"/>
          <p:nvPr/>
        </p:nvSpPr>
        <p:spPr>
          <a:xfrm>
            <a:off x="5515223" y="2565061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Cone 1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0FBEEA9D-7B64-4C41-E30B-7D9EAB2FCC0C}"/>
              </a:ext>
            </a:extLst>
          </p:cNvPr>
          <p:cNvCxnSpPr>
            <a:cxnSpLocks/>
          </p:cNvCxnSpPr>
          <p:nvPr/>
        </p:nvCxnSpPr>
        <p:spPr>
          <a:xfrm flipV="1">
            <a:off x="7061797" y="3244334"/>
            <a:ext cx="852709" cy="11631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9C7D871-934B-3171-0CDF-31C54AE8B012}"/>
              </a:ext>
            </a:extLst>
          </p:cNvPr>
          <p:cNvSpPr txBox="1"/>
          <p:nvPr/>
        </p:nvSpPr>
        <p:spPr>
          <a:xfrm>
            <a:off x="7584138" y="2855484"/>
            <a:ext cx="123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Conveyer 1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xmlns="" id="{A56A9AEB-E576-D53C-D5AD-A4894B29F160}"/>
              </a:ext>
            </a:extLst>
          </p:cNvPr>
          <p:cNvCxnSpPr>
            <a:cxnSpLocks/>
          </p:cNvCxnSpPr>
          <p:nvPr/>
        </p:nvCxnSpPr>
        <p:spPr>
          <a:xfrm flipV="1">
            <a:off x="9065243" y="3620091"/>
            <a:ext cx="671145" cy="775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4A7CA814-CA54-A9AD-CC81-FB634EE91D9C}"/>
              </a:ext>
            </a:extLst>
          </p:cNvPr>
          <p:cNvSpPr txBox="1"/>
          <p:nvPr/>
        </p:nvSpPr>
        <p:spPr>
          <a:xfrm>
            <a:off x="9346039" y="3306012"/>
            <a:ext cx="8370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Cone 2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39D622A3-3520-7463-2158-9E2D9BC5D002}"/>
              </a:ext>
            </a:extLst>
          </p:cNvPr>
          <p:cNvCxnSpPr>
            <a:cxnSpLocks/>
          </p:cNvCxnSpPr>
          <p:nvPr/>
        </p:nvCxnSpPr>
        <p:spPr>
          <a:xfrm flipH="1">
            <a:off x="5642151" y="4904192"/>
            <a:ext cx="431524" cy="75677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xmlns="" id="{B99FD0DE-3640-9507-753C-3EF8491F0B6D}"/>
              </a:ext>
            </a:extLst>
          </p:cNvPr>
          <p:cNvSpPr txBox="1"/>
          <p:nvPr/>
        </p:nvSpPr>
        <p:spPr>
          <a:xfrm>
            <a:off x="5026822" y="5632608"/>
            <a:ext cx="1230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Conveyer 2</a:t>
            </a:r>
          </a:p>
        </p:txBody>
      </p:sp>
    </p:spTree>
    <p:extLst>
      <p:ext uri="{BB962C8B-B14F-4D97-AF65-F5344CB8AC3E}">
        <p14:creationId xmlns:p14="http://schemas.microsoft.com/office/powerpoint/2010/main" val="571395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37;p46">
            <a:extLst>
              <a:ext uri="{FF2B5EF4-FFF2-40B4-BE49-F238E27FC236}">
                <a16:creationId xmlns:a16="http://schemas.microsoft.com/office/drawing/2014/main" xmlns="" id="{0CE29190-1CA6-DDC9-7E92-8AEBE2ADB60F}"/>
              </a:ext>
            </a:extLst>
          </p:cNvPr>
          <p:cNvSpPr txBox="1">
            <a:spLocks/>
          </p:cNvSpPr>
          <p:nvPr/>
        </p:nvSpPr>
        <p:spPr>
          <a:xfrm>
            <a:off x="769121" y="174389"/>
            <a:ext cx="2305466" cy="443003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Bef>
                <a:spcPts val="0"/>
              </a:spcBef>
            </a:pPr>
            <a:r>
              <a:rPr lang="en-US" sz="3200" b="1">
                <a:latin typeface="Montserrat Medium"/>
              </a:rPr>
              <a:t>Our ideas</a:t>
            </a:r>
          </a:p>
        </p:txBody>
      </p:sp>
      <p:sp>
        <p:nvSpPr>
          <p:cNvPr id="4" name="Google Shape;338;p46">
            <a:extLst>
              <a:ext uri="{FF2B5EF4-FFF2-40B4-BE49-F238E27FC236}">
                <a16:creationId xmlns:a16="http://schemas.microsoft.com/office/drawing/2014/main" xmlns="" id="{911DC3AB-66FC-C130-934F-007415E3A966}"/>
              </a:ext>
            </a:extLst>
          </p:cNvPr>
          <p:cNvSpPr txBox="1">
            <a:spLocks/>
          </p:cNvSpPr>
          <p:nvPr/>
        </p:nvSpPr>
        <p:spPr>
          <a:xfrm>
            <a:off x="85458" y="144064"/>
            <a:ext cx="683663" cy="50365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" sz="3000" b="1">
                <a:latin typeface="Poppins" panose="00000500000000000000" pitchFamily="2" charset="0"/>
                <a:cs typeface="Poppins" panose="00000500000000000000" pitchFamily="2" charset="0"/>
              </a:rPr>
              <a:t>02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xmlns="" id="{534B4A2C-215F-5DCA-B9AB-2E2300605620}"/>
                  </a:ext>
                </a:extLst>
              </p14:cNvPr>
              <p14:cNvContentPartPr/>
              <p14:nvPr/>
            </p14:nvContentPartPr>
            <p14:xfrm>
              <a:off x="3691160" y="2302585"/>
              <a:ext cx="45719" cy="45719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534B4A2C-215F-5DCA-B9AB-2E23006056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4309665" y="-5698240"/>
                <a:ext cx="16001650" cy="16001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xmlns="" id="{F8F8D86B-FED1-7DD0-0DE2-C9EC868B361E}"/>
                  </a:ext>
                </a:extLst>
              </p14:cNvPr>
              <p14:cNvContentPartPr/>
              <p14:nvPr/>
            </p14:nvContentPartPr>
            <p14:xfrm>
              <a:off x="4699880" y="2106025"/>
              <a:ext cx="45719" cy="45719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8F8D86B-FED1-7DD0-0DE2-C9EC868B361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-3300945" y="-1894388"/>
                <a:ext cx="16001650" cy="802368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xmlns="" id="{2FE8ECBB-404F-891E-DA75-86DE5D3F07B3}"/>
                  </a:ext>
                </a:extLst>
              </p14:cNvPr>
              <p14:cNvContentPartPr/>
              <p14:nvPr/>
            </p14:nvContentPartPr>
            <p14:xfrm>
              <a:off x="6528680" y="2046265"/>
              <a:ext cx="45719" cy="45719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2FE8ECBB-404F-891E-DA75-86DE5D3F07B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528267" y="-5954560"/>
                <a:ext cx="8023685" cy="16001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xmlns="" id="{4BDCF68B-7BE5-7D2A-2EF7-9E6A751E9C8A}"/>
                  </a:ext>
                </a:extLst>
              </p14:cNvPr>
              <p14:cNvContentPartPr/>
              <p14:nvPr/>
            </p14:nvContentPartPr>
            <p14:xfrm>
              <a:off x="6110000" y="2310865"/>
              <a:ext cx="45719" cy="45719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BDCF68B-7BE5-7D2A-2EF7-9E6A751E9C8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1890825" y="-5689960"/>
                <a:ext cx="16001650" cy="160016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xmlns="" id="{7733AD27-2152-7138-7931-91FA47A81315}"/>
                  </a:ext>
                </a:extLst>
              </p14:cNvPr>
              <p14:cNvContentPartPr/>
              <p14:nvPr/>
            </p14:nvContentPartPr>
            <p14:xfrm>
              <a:off x="5567270" y="2040749"/>
              <a:ext cx="45719" cy="45719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733AD27-2152-7138-7931-91FA47A8131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2433555" y="-5960076"/>
                <a:ext cx="16001650" cy="16001650"/>
              </a:xfrm>
              <a:prstGeom prst="rect">
                <a:avLst/>
              </a:prstGeom>
            </p:spPr>
          </p:pic>
        </mc:Fallback>
      </mc:AlternateContent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xmlns="" id="{018D44FC-1734-363B-C700-5C31ACE2DC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784" y="766774"/>
            <a:ext cx="8858089" cy="5916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5E591CC1-8F26-89D5-F245-B19F7BD30C64}"/>
              </a:ext>
            </a:extLst>
          </p:cNvPr>
          <p:cNvCxnSpPr>
            <a:cxnSpLocks/>
          </p:cNvCxnSpPr>
          <p:nvPr/>
        </p:nvCxnSpPr>
        <p:spPr>
          <a:xfrm>
            <a:off x="7818120" y="3416793"/>
            <a:ext cx="1851660" cy="49988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A3E6AF32-93F3-DB45-5855-7935D67B1D57}"/>
              </a:ext>
            </a:extLst>
          </p:cNvPr>
          <p:cNvSpPr txBox="1"/>
          <p:nvPr/>
        </p:nvSpPr>
        <p:spPr>
          <a:xfrm>
            <a:off x="9601824" y="3775494"/>
            <a:ext cx="19424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Cone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xmlns="" id="{7024E996-41DB-25C0-77EB-D8182FFCD36C}"/>
                  </a:ext>
                </a:extLst>
              </p14:cNvPr>
              <p14:cNvContentPartPr/>
              <p14:nvPr/>
            </p14:nvContentPartPr>
            <p14:xfrm>
              <a:off x="7303190" y="1025909"/>
              <a:ext cx="354259" cy="320543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7024E996-41DB-25C0-77EB-D8182FFCD36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240187" y="962881"/>
                <a:ext cx="479906" cy="446239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xmlns="" id="{BB49D512-70B6-B6CA-6CE3-3643DD1B9038}"/>
              </a:ext>
            </a:extLst>
          </p:cNvPr>
          <p:cNvGrpSpPr/>
          <p:nvPr/>
        </p:nvGrpSpPr>
        <p:grpSpPr>
          <a:xfrm>
            <a:off x="7086110" y="963630"/>
            <a:ext cx="565343" cy="648564"/>
            <a:chOff x="7709937" y="2130431"/>
            <a:chExt cx="470520" cy="571793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xmlns="" id="{41BAA1FB-FA91-C7ED-BAC9-13B25FC97712}"/>
                    </a:ext>
                  </a:extLst>
                </p14:cNvPr>
                <p14:cNvContentPartPr/>
                <p14:nvPr/>
              </p14:nvContentPartPr>
              <p14:xfrm>
                <a:off x="7709937" y="2130431"/>
                <a:ext cx="416520" cy="5234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1BAA1FB-FA91-C7ED-BAC9-13B25FC9771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657497" y="2074881"/>
                  <a:ext cx="521099" cy="634223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xmlns="" id="{8864EE72-8093-3E9D-7F42-033E54B89D29}"/>
                    </a:ext>
                  </a:extLst>
                </p14:cNvPr>
                <p14:cNvContentPartPr/>
                <p14:nvPr/>
              </p14:nvContentPartPr>
              <p14:xfrm>
                <a:off x="7950417" y="2494751"/>
                <a:ext cx="230040" cy="194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864EE72-8093-3E9D-7F42-033E54B89D2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7897999" y="2439163"/>
                  <a:ext cx="334576" cy="305259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xmlns="" id="{B118A351-F1AC-B90D-5622-7B069A6E9796}"/>
                    </a:ext>
                  </a:extLst>
                </p14:cNvPr>
                <p14:cNvContentPartPr/>
                <p14:nvPr/>
              </p14:nvContentPartPr>
              <p14:xfrm>
                <a:off x="8167556" y="2688184"/>
                <a:ext cx="5040" cy="14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118A351-F1AC-B90D-5622-7B069A6E9796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8115674" y="2632343"/>
                  <a:ext cx="108508" cy="125403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EE57CD6-DDC7-F7E8-7FC6-AD41AF4226ED}"/>
              </a:ext>
            </a:extLst>
          </p:cNvPr>
          <p:cNvSpPr txBox="1"/>
          <p:nvPr/>
        </p:nvSpPr>
        <p:spPr>
          <a:xfrm>
            <a:off x="9130012" y="2086468"/>
            <a:ext cx="94362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15</a:t>
            </a:r>
            <a:r>
              <a:rPr lang="en-US" sz="3200" dirty="0">
                <a:latin typeface="Calibri" panose="020F0502020204030204" pitchFamily="34" charset="0"/>
                <a:cs typeface="Calibri" panose="020F0502020204030204" pitchFamily="34" charset="0"/>
              </a:rPr>
              <a:t>°</a:t>
            </a:r>
            <a:endParaRPr lang="en-US" sz="32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xmlns="" id="{9D3FA0A3-60EC-14EC-A842-C29FD3AA6A1E}"/>
                  </a:ext>
                </a:extLst>
              </p14:cNvPr>
              <p14:cNvContentPartPr/>
              <p14:nvPr/>
            </p14:nvContentPartPr>
            <p14:xfrm>
              <a:off x="8373900" y="1035900"/>
              <a:ext cx="513720" cy="62460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9D3FA0A3-60EC-14EC-A842-C29FD3AA6A1E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10900" y="972900"/>
                <a:ext cx="639360" cy="75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xmlns="" id="{3A004183-6580-B15D-F62C-2DAD786DA133}"/>
                  </a:ext>
                </a:extLst>
              </p14:cNvPr>
              <p14:cNvContentPartPr/>
              <p14:nvPr/>
            </p14:nvContentPartPr>
            <p14:xfrm>
              <a:off x="2185985" y="3409495"/>
              <a:ext cx="200520" cy="58068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A004183-6580-B15D-F62C-2DAD786DA13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2122985" y="3346855"/>
                <a:ext cx="326160" cy="706320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8C469C8A-8F0A-6EEA-836A-A2A697AED629}"/>
              </a:ext>
            </a:extLst>
          </p:cNvPr>
          <p:cNvSpPr txBox="1"/>
          <p:nvPr/>
        </p:nvSpPr>
        <p:spPr>
          <a:xfrm rot="16200000">
            <a:off x="2102789" y="3732014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540</a:t>
            </a:r>
          </a:p>
        </p:txBody>
      </p:sp>
    </p:spTree>
    <p:extLst>
      <p:ext uri="{BB962C8B-B14F-4D97-AF65-F5344CB8AC3E}">
        <p14:creationId xmlns:p14="http://schemas.microsoft.com/office/powerpoint/2010/main" val="8562975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bcc93e5d-aa92-4340-bbe9-3f48eda4f7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6EE8DFE94D14449512DBAF9BA8E700" ma:contentTypeVersion="14" ma:contentTypeDescription="Create a new document." ma:contentTypeScope="" ma:versionID="5180658c894910bb44a3544f1e0744e7">
  <xsd:schema xmlns:xsd="http://www.w3.org/2001/XMLSchema" xmlns:xs="http://www.w3.org/2001/XMLSchema" xmlns:p="http://schemas.microsoft.com/office/2006/metadata/properties" xmlns:ns3="e26b1b60-1f33-4f4e-bff5-0f62f09d6209" xmlns:ns4="bcc93e5d-aa92-4340-bbe9-3f48eda4f7a5" targetNamespace="http://schemas.microsoft.com/office/2006/metadata/properties" ma:root="true" ma:fieldsID="3d62974ef9a987dacbda2cd6ce60a521" ns3:_="" ns4:_="">
    <xsd:import namespace="e26b1b60-1f33-4f4e-bff5-0f62f09d6209"/>
    <xsd:import namespace="bcc93e5d-aa92-4340-bbe9-3f48eda4f7a5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LengthInSeconds" minOccurs="0"/>
                <xsd:element ref="ns4:MediaServiceAutoTags" minOccurs="0"/>
                <xsd:element ref="ns4:MediaServiceLocation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SearchProperties" minOccurs="0"/>
                <xsd:element ref="ns4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26b1b60-1f33-4f4e-bff5-0f62f09d6209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cc93e5d-aa92-4340-bbe9-3f48eda4f7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4" nillable="true" ma:displayName="Length (seconds)" ma:internalName="MediaLengthInSeconds" ma:readOnly="true">
      <xsd:simpleType>
        <xsd:restriction base="dms:Unknown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815C11-92A6-4E10-97B4-8C9A04C5887A}">
  <ds:schemaRefs>
    <ds:schemaRef ds:uri="http://purl.org/dc/elements/1.1/"/>
    <ds:schemaRef ds:uri="http://schemas.microsoft.com/office/2006/metadata/properties"/>
    <ds:schemaRef ds:uri="http://purl.org/dc/terms/"/>
    <ds:schemaRef ds:uri="bcc93e5d-aa92-4340-bbe9-3f48eda4f7a5"/>
    <ds:schemaRef ds:uri="http://schemas.microsoft.com/office/2006/documentManagement/types"/>
    <ds:schemaRef ds:uri="e26b1b60-1f33-4f4e-bff5-0f62f09d6209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48066B9-84A2-4FC1-AE6E-F4CCA569FF20}">
  <ds:schemaRefs>
    <ds:schemaRef ds:uri="bcc93e5d-aa92-4340-bbe9-3f48eda4f7a5"/>
    <ds:schemaRef ds:uri="e26b1b60-1f33-4f4e-bff5-0f62f09d620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EDBE1C2-41A7-4638-B1DA-0F281F8421A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652</TotalTime>
  <Words>190</Words>
  <Application>Microsoft Office PowerPoint</Application>
  <PresentationFormat>Widescreen</PresentationFormat>
  <Paragraphs>84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Calibri</vt:lpstr>
      <vt:lpstr>Calibri Light</vt:lpstr>
      <vt:lpstr>Mongolian Baiti</vt:lpstr>
      <vt:lpstr>Montserrat</vt:lpstr>
      <vt:lpstr>Montserrat Medium</vt:lpstr>
      <vt:lpstr>Open Sans</vt:lpstr>
      <vt:lpstr>Poppins</vt:lpstr>
      <vt:lpstr>Office Theme</vt:lpstr>
      <vt:lpstr>Equipment for lining up food bags</vt:lpstr>
      <vt:lpstr>PowerPoint Presentation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Equipment for lining up food bags</dc:title>
  <dc:creator>Hưng Lê Viết</dc:creator>
  <cp:lastModifiedBy>HUNG VIET LE/LGEDV CORE FRAMEWORK &amp; FUNCTIONAL TECHNOLOGY TEAM(hung2.le@lge.com)</cp:lastModifiedBy>
  <cp:revision>37</cp:revision>
  <dcterms:created xsi:type="dcterms:W3CDTF">2022-11-06T07:06:07Z</dcterms:created>
  <dcterms:modified xsi:type="dcterms:W3CDTF">2023-04-25T08:11:24Z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0x010100BF6EE8DFE94D14449512DBAF9BA8E700</vt:lpwstr>
  </property>
</Properties>
</file>